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4" r:id="rId3"/>
    <p:sldId id="261" r:id="rId4"/>
    <p:sldId id="257" r:id="rId5"/>
    <p:sldId id="259" r:id="rId6"/>
    <p:sldId id="266" r:id="rId7"/>
    <p:sldId id="277" r:id="rId8"/>
    <p:sldId id="278" r:id="rId9"/>
    <p:sldId id="279" r:id="rId10"/>
    <p:sldId id="268" r:id="rId11"/>
    <p:sldId id="267" r:id="rId12"/>
    <p:sldId id="270" r:id="rId13"/>
    <p:sldId id="273" r:id="rId14"/>
    <p:sldId id="269" r:id="rId15"/>
    <p:sldId id="276" r:id="rId16"/>
    <p:sldId id="263" r:id="rId17"/>
    <p:sldId id="274" r:id="rId18"/>
    <p:sldId id="275" r:id="rId19"/>
    <p:sldId id="280" r:id="rId20"/>
    <p:sldId id="260" r:id="rId21"/>
    <p:sldId id="262" r:id="rId22"/>
    <p:sldId id="272"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D7CC59-0CDA-41BB-AFB5-9B9F99F68ADA}" v="182" dt="2021-11-20T10:21:37.0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7" d="100"/>
          <a:sy n="87" d="100"/>
        </p:scale>
        <p:origin x="504" y="42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IANG, Guanlin [Student]" userId="92a9c807-4a6e-4c45-8296-0a0199962214" providerId="ADAL" clId="{0BD7CC59-0CDA-41BB-AFB5-9B9F99F68ADA}"/>
    <pc:docChg chg="undo custSel addSld delSld modSld sldOrd modMainMaster">
      <pc:chgData name="JIANG, Guanlin [Student]" userId="92a9c807-4a6e-4c45-8296-0a0199962214" providerId="ADAL" clId="{0BD7CC59-0CDA-41BB-AFB5-9B9F99F68ADA}" dt="2021-11-20T10:26:13.974" v="1570" actId="404"/>
      <pc:docMkLst>
        <pc:docMk/>
      </pc:docMkLst>
      <pc:sldChg chg="addSp delSp modSp new mod modTransition setBg setClrOvrMap">
        <pc:chgData name="JIANG, Guanlin [Student]" userId="92a9c807-4a6e-4c45-8296-0a0199962214" providerId="ADAL" clId="{0BD7CC59-0CDA-41BB-AFB5-9B9F99F68ADA}" dt="2021-11-20T07:47:56.396" v="979"/>
        <pc:sldMkLst>
          <pc:docMk/>
          <pc:sldMk cId="1059236924" sldId="256"/>
        </pc:sldMkLst>
        <pc:spChg chg="mod">
          <ac:chgData name="JIANG, Guanlin [Student]" userId="92a9c807-4a6e-4c45-8296-0a0199962214" providerId="ADAL" clId="{0BD7CC59-0CDA-41BB-AFB5-9B9F99F68ADA}" dt="2021-11-20T02:40:53.979" v="658" actId="120"/>
          <ac:spMkLst>
            <pc:docMk/>
            <pc:sldMk cId="1059236924" sldId="256"/>
            <ac:spMk id="2" creationId="{49F41A2F-05ED-41FE-9487-29D40F3BBB00}"/>
          </ac:spMkLst>
        </pc:spChg>
        <pc:spChg chg="mod">
          <ac:chgData name="JIANG, Guanlin [Student]" userId="92a9c807-4a6e-4c45-8296-0a0199962214" providerId="ADAL" clId="{0BD7CC59-0CDA-41BB-AFB5-9B9F99F68ADA}" dt="2021-11-20T02:40:42.873" v="656" actId="26606"/>
          <ac:spMkLst>
            <pc:docMk/>
            <pc:sldMk cId="1059236924" sldId="256"/>
            <ac:spMk id="3" creationId="{3F4EEB1A-693A-4DDC-9A3B-515E01BDDFCD}"/>
          </ac:spMkLst>
        </pc:spChg>
        <pc:spChg chg="add del">
          <ac:chgData name="JIANG, Guanlin [Student]" userId="92a9c807-4a6e-4c45-8296-0a0199962214" providerId="ADAL" clId="{0BD7CC59-0CDA-41BB-AFB5-9B9F99F68ADA}" dt="2021-11-13T01:38:17.149" v="117" actId="22"/>
          <ac:spMkLst>
            <pc:docMk/>
            <pc:sldMk cId="1059236924" sldId="256"/>
            <ac:spMk id="5" creationId="{46B10D9F-BB25-44CD-A1DB-AAA64146B383}"/>
          </ac:spMkLst>
        </pc:spChg>
        <pc:spChg chg="add">
          <ac:chgData name="JIANG, Guanlin [Student]" userId="92a9c807-4a6e-4c45-8296-0a0199962214" providerId="ADAL" clId="{0BD7CC59-0CDA-41BB-AFB5-9B9F99F68ADA}" dt="2021-11-20T02:40:42.873" v="656" actId="26606"/>
          <ac:spMkLst>
            <pc:docMk/>
            <pc:sldMk cId="1059236924" sldId="256"/>
            <ac:spMk id="8" creationId="{1322BCA3-31C1-4329-B0BA-4748F937B5C0}"/>
          </ac:spMkLst>
        </pc:spChg>
        <pc:spChg chg="add">
          <ac:chgData name="JIANG, Guanlin [Student]" userId="92a9c807-4a6e-4c45-8296-0a0199962214" providerId="ADAL" clId="{0BD7CC59-0CDA-41BB-AFB5-9B9F99F68ADA}" dt="2021-11-20T02:40:42.873" v="656" actId="26606"/>
          <ac:spMkLst>
            <pc:docMk/>
            <pc:sldMk cId="1059236924" sldId="256"/>
            <ac:spMk id="10" creationId="{F6C1DD8F-426A-45F7-A524-5569263BE5D0}"/>
          </ac:spMkLst>
        </pc:spChg>
        <pc:spChg chg="add">
          <ac:chgData name="JIANG, Guanlin [Student]" userId="92a9c807-4a6e-4c45-8296-0a0199962214" providerId="ADAL" clId="{0BD7CC59-0CDA-41BB-AFB5-9B9F99F68ADA}" dt="2021-11-20T02:40:42.873" v="656" actId="26606"/>
          <ac:spMkLst>
            <pc:docMk/>
            <pc:sldMk cId="1059236924" sldId="256"/>
            <ac:spMk id="14" creationId="{3D65D7AA-A0C8-491E-9211-059F0D299A43}"/>
          </ac:spMkLst>
        </pc:spChg>
        <pc:cxnChg chg="add">
          <ac:chgData name="JIANG, Guanlin [Student]" userId="92a9c807-4a6e-4c45-8296-0a0199962214" providerId="ADAL" clId="{0BD7CC59-0CDA-41BB-AFB5-9B9F99F68ADA}" dt="2021-11-20T02:40:42.873" v="656" actId="26606"/>
          <ac:cxnSpMkLst>
            <pc:docMk/>
            <pc:sldMk cId="1059236924" sldId="256"/>
            <ac:cxnSpMk id="12" creationId="{98D39CD7-AB20-4006-930C-6368406D01E5}"/>
          </ac:cxnSpMkLst>
        </pc:cxnChg>
      </pc:sldChg>
      <pc:sldChg chg="addSp delSp modSp new mod modTransition setBg">
        <pc:chgData name="JIANG, Guanlin [Student]" userId="92a9c807-4a6e-4c45-8296-0a0199962214" providerId="ADAL" clId="{0BD7CC59-0CDA-41BB-AFB5-9B9F99F68ADA}" dt="2021-11-20T08:56:39.241" v="1249"/>
        <pc:sldMkLst>
          <pc:docMk/>
          <pc:sldMk cId="1699787752" sldId="257"/>
        </pc:sldMkLst>
        <pc:spChg chg="del mod">
          <ac:chgData name="JIANG, Guanlin [Student]" userId="92a9c807-4a6e-4c45-8296-0a0199962214" providerId="ADAL" clId="{0BD7CC59-0CDA-41BB-AFB5-9B9F99F68ADA}" dt="2021-11-20T01:49:47.227" v="284" actId="26606"/>
          <ac:spMkLst>
            <pc:docMk/>
            <pc:sldMk cId="1699787752" sldId="257"/>
            <ac:spMk id="2" creationId="{7D0E2841-ACFE-4920-B886-F8DFFF442BB1}"/>
          </ac:spMkLst>
        </pc:spChg>
        <pc:spChg chg="del mod">
          <ac:chgData name="JIANG, Guanlin [Student]" userId="92a9c807-4a6e-4c45-8296-0a0199962214" providerId="ADAL" clId="{0BD7CC59-0CDA-41BB-AFB5-9B9F99F68ADA}" dt="2021-11-20T01:49:39.840" v="281"/>
          <ac:spMkLst>
            <pc:docMk/>
            <pc:sldMk cId="1699787752" sldId="257"/>
            <ac:spMk id="3" creationId="{43F9F482-D543-4393-A5B8-0BC010126059}"/>
          </ac:spMkLst>
        </pc:spChg>
        <pc:spChg chg="add mod">
          <ac:chgData name="JIANG, Guanlin [Student]" userId="92a9c807-4a6e-4c45-8296-0a0199962214" providerId="ADAL" clId="{0BD7CC59-0CDA-41BB-AFB5-9B9F99F68ADA}" dt="2021-11-20T08:09:48.449" v="1152" actId="1076"/>
          <ac:spMkLst>
            <pc:docMk/>
            <pc:sldMk cId="1699787752" sldId="257"/>
            <ac:spMk id="8" creationId="{66459400-8FB6-4AAF-8342-321857855933}"/>
          </ac:spMkLst>
        </pc:spChg>
        <pc:spChg chg="add">
          <ac:chgData name="JIANG, Guanlin [Student]" userId="92a9c807-4a6e-4c45-8296-0a0199962214" providerId="ADAL" clId="{0BD7CC59-0CDA-41BB-AFB5-9B9F99F68ADA}" dt="2021-11-20T01:49:47.227" v="284" actId="26606"/>
          <ac:spMkLst>
            <pc:docMk/>
            <pc:sldMk cId="1699787752" sldId="257"/>
            <ac:spMk id="10" creationId="{21FFDA05-9640-4040-B33E-D46FD04434DB}"/>
          </ac:spMkLst>
        </pc:spChg>
        <pc:picChg chg="add mod">
          <ac:chgData name="JIANG, Guanlin [Student]" userId="92a9c807-4a6e-4c45-8296-0a0199962214" providerId="ADAL" clId="{0BD7CC59-0CDA-41BB-AFB5-9B9F99F68ADA}" dt="2021-11-20T08:09:44.170" v="1151" actId="1076"/>
          <ac:picMkLst>
            <pc:docMk/>
            <pc:sldMk cId="1699787752" sldId="257"/>
            <ac:picMk id="5" creationId="{9455FDC0-3558-4A35-9368-CBC2E2411B5F}"/>
          </ac:picMkLst>
        </pc:picChg>
      </pc:sldChg>
      <pc:sldChg chg="modSp new del modTransition setBg">
        <pc:chgData name="JIANG, Guanlin [Student]" userId="92a9c807-4a6e-4c45-8296-0a0199962214" providerId="ADAL" clId="{0BD7CC59-0CDA-41BB-AFB5-9B9F99F68ADA}" dt="2021-11-20T02:03:47.953" v="298" actId="47"/>
        <pc:sldMkLst>
          <pc:docMk/>
          <pc:sldMk cId="3885404221" sldId="258"/>
        </pc:sldMkLst>
        <pc:spChg chg="mod">
          <ac:chgData name="JIANG, Guanlin [Student]" userId="92a9c807-4a6e-4c45-8296-0a0199962214" providerId="ADAL" clId="{0BD7CC59-0CDA-41BB-AFB5-9B9F99F68ADA}" dt="2021-11-13T01:39:04.871" v="124"/>
          <ac:spMkLst>
            <pc:docMk/>
            <pc:sldMk cId="3885404221" sldId="258"/>
            <ac:spMk id="2" creationId="{4CB6D0A5-F384-4427-B055-9FCF632DA2D3}"/>
          </ac:spMkLst>
        </pc:spChg>
        <pc:spChg chg="mod">
          <ac:chgData name="JIANG, Guanlin [Student]" userId="92a9c807-4a6e-4c45-8296-0a0199962214" providerId="ADAL" clId="{0BD7CC59-0CDA-41BB-AFB5-9B9F99F68ADA}" dt="2021-11-13T01:39:04.871" v="124"/>
          <ac:spMkLst>
            <pc:docMk/>
            <pc:sldMk cId="3885404221" sldId="258"/>
            <ac:spMk id="3" creationId="{13A59800-FC38-45AE-9759-AD5B9396D0E6}"/>
          </ac:spMkLst>
        </pc:spChg>
      </pc:sldChg>
      <pc:sldChg chg="addSp delSp modSp new mod ord modTransition">
        <pc:chgData name="JIANG, Guanlin [Student]" userId="92a9c807-4a6e-4c45-8296-0a0199962214" providerId="ADAL" clId="{0BD7CC59-0CDA-41BB-AFB5-9B9F99F68ADA}" dt="2021-11-20T09:08:55.192" v="1251" actId="1076"/>
        <pc:sldMkLst>
          <pc:docMk/>
          <pc:sldMk cId="2573565844" sldId="259"/>
        </pc:sldMkLst>
        <pc:spChg chg="mod">
          <ac:chgData name="JIANG, Guanlin [Student]" userId="92a9c807-4a6e-4c45-8296-0a0199962214" providerId="ADAL" clId="{0BD7CC59-0CDA-41BB-AFB5-9B9F99F68ADA}" dt="2021-11-13T01:39:04.871" v="124"/>
          <ac:spMkLst>
            <pc:docMk/>
            <pc:sldMk cId="2573565844" sldId="259"/>
            <ac:spMk id="2" creationId="{389094F5-B069-4D9F-B2BA-DACC4CAA549F}"/>
          </ac:spMkLst>
        </pc:spChg>
        <pc:spChg chg="mod">
          <ac:chgData name="JIANG, Guanlin [Student]" userId="92a9c807-4a6e-4c45-8296-0a0199962214" providerId="ADAL" clId="{0BD7CC59-0CDA-41BB-AFB5-9B9F99F68ADA}" dt="2021-11-13T01:39:04.871" v="124"/>
          <ac:spMkLst>
            <pc:docMk/>
            <pc:sldMk cId="2573565844" sldId="259"/>
            <ac:spMk id="3" creationId="{84022EA3-CABC-46BC-BAF2-6DBF81ADFBC3}"/>
          </ac:spMkLst>
        </pc:spChg>
        <pc:spChg chg="add mod">
          <ac:chgData name="JIANG, Guanlin [Student]" userId="92a9c807-4a6e-4c45-8296-0a0199962214" providerId="ADAL" clId="{0BD7CC59-0CDA-41BB-AFB5-9B9F99F68ADA}" dt="2021-11-20T08:11:00.496" v="1166" actId="1076"/>
          <ac:spMkLst>
            <pc:docMk/>
            <pc:sldMk cId="2573565844" sldId="259"/>
            <ac:spMk id="7" creationId="{A78DD641-700A-4D37-A639-22EFE8F812C7}"/>
          </ac:spMkLst>
        </pc:spChg>
        <pc:picChg chg="add mod">
          <ac:chgData name="JIANG, Guanlin [Student]" userId="92a9c807-4a6e-4c45-8296-0a0199962214" providerId="ADAL" clId="{0BD7CC59-0CDA-41BB-AFB5-9B9F99F68ADA}" dt="2021-11-20T09:08:55.192" v="1251" actId="1076"/>
          <ac:picMkLst>
            <pc:docMk/>
            <pc:sldMk cId="2573565844" sldId="259"/>
            <ac:picMk id="1026" creationId="{9706E760-E47D-49E3-8EE6-C650F62648B0}"/>
          </ac:picMkLst>
        </pc:picChg>
        <pc:picChg chg="add del">
          <ac:chgData name="JIANG, Guanlin [Student]" userId="92a9c807-4a6e-4c45-8296-0a0199962214" providerId="ADAL" clId="{0BD7CC59-0CDA-41BB-AFB5-9B9F99F68ADA}" dt="2021-11-20T02:05:19.137" v="308" actId="478"/>
          <ac:picMkLst>
            <pc:docMk/>
            <pc:sldMk cId="2573565844" sldId="259"/>
            <ac:picMk id="1028" creationId="{DFA139CA-65E6-46FA-9B27-4C5DF119573A}"/>
          </ac:picMkLst>
        </pc:picChg>
      </pc:sldChg>
      <pc:sldChg chg="modSp new mod modTransition">
        <pc:chgData name="JIANG, Guanlin [Student]" userId="92a9c807-4a6e-4c45-8296-0a0199962214" providerId="ADAL" clId="{0BD7CC59-0CDA-41BB-AFB5-9B9F99F68ADA}" dt="2021-11-20T07:47:43.387" v="977"/>
        <pc:sldMkLst>
          <pc:docMk/>
          <pc:sldMk cId="1313669508" sldId="260"/>
        </pc:sldMkLst>
        <pc:spChg chg="mod">
          <ac:chgData name="JIANG, Guanlin [Student]" userId="92a9c807-4a6e-4c45-8296-0a0199962214" providerId="ADAL" clId="{0BD7CC59-0CDA-41BB-AFB5-9B9F99F68ADA}" dt="2021-11-20T01:27:30.541" v="237" actId="403"/>
          <ac:spMkLst>
            <pc:docMk/>
            <pc:sldMk cId="1313669508" sldId="260"/>
            <ac:spMk id="2" creationId="{1BAA6A4D-3566-451D-9F96-5F2E3A1DE07B}"/>
          </ac:spMkLst>
        </pc:spChg>
        <pc:spChg chg="mod">
          <ac:chgData name="JIANG, Guanlin [Student]" userId="92a9c807-4a6e-4c45-8296-0a0199962214" providerId="ADAL" clId="{0BD7CC59-0CDA-41BB-AFB5-9B9F99F68ADA}" dt="2021-11-20T03:40:00.918" v="682" actId="20577"/>
          <ac:spMkLst>
            <pc:docMk/>
            <pc:sldMk cId="1313669508" sldId="260"/>
            <ac:spMk id="3" creationId="{50F74390-84BD-49E2-92E0-8127B571D5D9}"/>
          </ac:spMkLst>
        </pc:spChg>
      </pc:sldChg>
      <pc:sldChg chg="addSp modSp new mod modTransition setBg modAnim">
        <pc:chgData name="JIANG, Guanlin [Student]" userId="92a9c807-4a6e-4c45-8296-0a0199962214" providerId="ADAL" clId="{0BD7CC59-0CDA-41BB-AFB5-9B9F99F68ADA}" dt="2021-11-20T08:14:46.588" v="1181"/>
        <pc:sldMkLst>
          <pc:docMk/>
          <pc:sldMk cId="85488809" sldId="261"/>
        </pc:sldMkLst>
        <pc:spChg chg="add mod">
          <ac:chgData name="JIANG, Guanlin [Student]" userId="92a9c807-4a6e-4c45-8296-0a0199962214" providerId="ADAL" clId="{0BD7CC59-0CDA-41BB-AFB5-9B9F99F68ADA}" dt="2021-11-20T08:10:00.804" v="1156" actId="1076"/>
          <ac:spMkLst>
            <pc:docMk/>
            <pc:sldMk cId="85488809" sldId="261"/>
            <ac:spMk id="4" creationId="{A28056A9-C4DD-4BC2-A2EC-CD4ACEE613E1}"/>
          </ac:spMkLst>
        </pc:spChg>
        <pc:picChg chg="add mod">
          <ac:chgData name="JIANG, Guanlin [Student]" userId="92a9c807-4a6e-4c45-8296-0a0199962214" providerId="ADAL" clId="{0BD7CC59-0CDA-41BB-AFB5-9B9F99F68ADA}" dt="2021-11-13T01:38:46.118" v="122" actId="26606"/>
          <ac:picMkLst>
            <pc:docMk/>
            <pc:sldMk cId="85488809" sldId="261"/>
            <ac:picMk id="3" creationId="{8FCA2C39-8604-4D99-AF67-593453319C50}"/>
          </ac:picMkLst>
        </pc:picChg>
      </pc:sldChg>
      <pc:sldChg chg="modSp add mod modTransition">
        <pc:chgData name="JIANG, Guanlin [Student]" userId="92a9c807-4a6e-4c45-8296-0a0199962214" providerId="ADAL" clId="{0BD7CC59-0CDA-41BB-AFB5-9B9F99F68ADA}" dt="2021-11-20T10:26:13.974" v="1570" actId="404"/>
        <pc:sldMkLst>
          <pc:docMk/>
          <pc:sldMk cId="333961567" sldId="262"/>
        </pc:sldMkLst>
        <pc:spChg chg="mod">
          <ac:chgData name="JIANG, Guanlin [Student]" userId="92a9c807-4a6e-4c45-8296-0a0199962214" providerId="ADAL" clId="{0BD7CC59-0CDA-41BB-AFB5-9B9F99F68ADA}" dt="2021-11-20T01:28:36.606" v="249" actId="20577"/>
          <ac:spMkLst>
            <pc:docMk/>
            <pc:sldMk cId="333961567" sldId="262"/>
            <ac:spMk id="2" creationId="{1BAA6A4D-3566-451D-9F96-5F2E3A1DE07B}"/>
          </ac:spMkLst>
        </pc:spChg>
        <pc:spChg chg="mod">
          <ac:chgData name="JIANG, Guanlin [Student]" userId="92a9c807-4a6e-4c45-8296-0a0199962214" providerId="ADAL" clId="{0BD7CC59-0CDA-41BB-AFB5-9B9F99F68ADA}" dt="2021-11-20T10:26:13.974" v="1570" actId="404"/>
          <ac:spMkLst>
            <pc:docMk/>
            <pc:sldMk cId="333961567" sldId="262"/>
            <ac:spMk id="3" creationId="{50F74390-84BD-49E2-92E0-8127B571D5D9}"/>
          </ac:spMkLst>
        </pc:spChg>
      </pc:sldChg>
      <pc:sldChg chg="addSp delSp modSp add mod ord modTransition setBg">
        <pc:chgData name="JIANG, Guanlin [Student]" userId="92a9c807-4a6e-4c45-8296-0a0199962214" providerId="ADAL" clId="{0BD7CC59-0CDA-41BB-AFB5-9B9F99F68ADA}" dt="2021-11-20T09:47:45.304" v="1282" actId="1076"/>
        <pc:sldMkLst>
          <pc:docMk/>
          <pc:sldMk cId="204527303" sldId="263"/>
        </pc:sldMkLst>
        <pc:spChg chg="del">
          <ac:chgData name="JIANG, Guanlin [Student]" userId="92a9c807-4a6e-4c45-8296-0a0199962214" providerId="ADAL" clId="{0BD7CC59-0CDA-41BB-AFB5-9B9F99F68ADA}" dt="2021-11-20T02:25:25.607" v="378" actId="26606"/>
          <ac:spMkLst>
            <pc:docMk/>
            <pc:sldMk cId="204527303" sldId="263"/>
            <ac:spMk id="2" creationId="{389094F5-B069-4D9F-B2BA-DACC4CAA549F}"/>
          </ac:spMkLst>
        </pc:spChg>
        <pc:spChg chg="del">
          <ac:chgData name="JIANG, Guanlin [Student]" userId="92a9c807-4a6e-4c45-8296-0a0199962214" providerId="ADAL" clId="{0BD7CC59-0CDA-41BB-AFB5-9B9F99F68ADA}" dt="2021-11-20T02:25:25.607" v="378" actId="26606"/>
          <ac:spMkLst>
            <pc:docMk/>
            <pc:sldMk cId="204527303" sldId="263"/>
            <ac:spMk id="3" creationId="{84022EA3-CABC-46BC-BAF2-6DBF81ADFBC3}"/>
          </ac:spMkLst>
        </pc:spChg>
        <pc:spChg chg="add del mod">
          <ac:chgData name="JIANG, Guanlin [Student]" userId="92a9c807-4a6e-4c45-8296-0a0199962214" providerId="ADAL" clId="{0BD7CC59-0CDA-41BB-AFB5-9B9F99F68ADA}" dt="2021-11-20T08:46:55.821" v="1212" actId="478"/>
          <ac:spMkLst>
            <pc:docMk/>
            <pc:sldMk cId="204527303" sldId="263"/>
            <ac:spMk id="8" creationId="{A22AEFE5-6576-475D-AD96-3C8AB03FFA9A}"/>
          </ac:spMkLst>
        </pc:spChg>
        <pc:spChg chg="add del mod">
          <ac:chgData name="JIANG, Guanlin [Student]" userId="92a9c807-4a6e-4c45-8296-0a0199962214" providerId="ADAL" clId="{0BD7CC59-0CDA-41BB-AFB5-9B9F99F68ADA}" dt="2021-11-20T08:48:04.479" v="1224" actId="21"/>
          <ac:spMkLst>
            <pc:docMk/>
            <pc:sldMk cId="204527303" sldId="263"/>
            <ac:spMk id="10" creationId="{405B5257-3247-4DE3-9446-A395D824DFDD}"/>
          </ac:spMkLst>
        </pc:spChg>
        <pc:spChg chg="add mod">
          <ac:chgData name="JIANG, Guanlin [Student]" userId="92a9c807-4a6e-4c45-8296-0a0199962214" providerId="ADAL" clId="{0BD7CC59-0CDA-41BB-AFB5-9B9F99F68ADA}" dt="2021-11-20T09:47:45.304" v="1282" actId="1076"/>
          <ac:spMkLst>
            <pc:docMk/>
            <pc:sldMk cId="204527303" sldId="263"/>
            <ac:spMk id="12" creationId="{1B954775-7055-4683-8023-7C2AAF759342}"/>
          </ac:spMkLst>
        </pc:spChg>
        <pc:spChg chg="add">
          <ac:chgData name="JIANG, Guanlin [Student]" userId="92a9c807-4a6e-4c45-8296-0a0199962214" providerId="ADAL" clId="{0BD7CC59-0CDA-41BB-AFB5-9B9F99F68ADA}" dt="2021-11-20T02:25:25.607" v="378" actId="26606"/>
          <ac:spMkLst>
            <pc:docMk/>
            <pc:sldMk cId="204527303" sldId="263"/>
            <ac:spMk id="71" creationId="{21FFDA05-9640-4040-B33E-D46FD04434DB}"/>
          </ac:spMkLst>
        </pc:spChg>
        <pc:picChg chg="del">
          <ac:chgData name="JIANG, Guanlin [Student]" userId="92a9c807-4a6e-4c45-8296-0a0199962214" providerId="ADAL" clId="{0BD7CC59-0CDA-41BB-AFB5-9B9F99F68ADA}" dt="2021-11-20T02:05:30.747" v="313" actId="478"/>
          <ac:picMkLst>
            <pc:docMk/>
            <pc:sldMk cId="204527303" sldId="263"/>
            <ac:picMk id="1026" creationId="{9706E760-E47D-49E3-8EE6-C650F62648B0}"/>
          </ac:picMkLst>
        </pc:picChg>
        <pc:picChg chg="add mod">
          <ac:chgData name="JIANG, Guanlin [Student]" userId="92a9c807-4a6e-4c45-8296-0a0199962214" providerId="ADAL" clId="{0BD7CC59-0CDA-41BB-AFB5-9B9F99F68ADA}" dt="2021-11-20T08:47:17.685" v="1220" actId="1076"/>
          <ac:picMkLst>
            <pc:docMk/>
            <pc:sldMk cId="204527303" sldId="263"/>
            <ac:picMk id="8194" creationId="{D706DC1E-1592-482B-9561-2F225006A659}"/>
          </ac:picMkLst>
        </pc:picChg>
      </pc:sldChg>
      <pc:sldChg chg="addSp delSp modSp add mod ord modTransition setBg">
        <pc:chgData name="JIANG, Guanlin [Student]" userId="92a9c807-4a6e-4c45-8296-0a0199962214" providerId="ADAL" clId="{0BD7CC59-0CDA-41BB-AFB5-9B9F99F68ADA}" dt="2021-11-20T08:14:08.069" v="1179"/>
        <pc:sldMkLst>
          <pc:docMk/>
          <pc:sldMk cId="2223310202" sldId="264"/>
        </pc:sldMkLst>
        <pc:spChg chg="del">
          <ac:chgData name="JIANG, Guanlin [Student]" userId="92a9c807-4a6e-4c45-8296-0a0199962214" providerId="ADAL" clId="{0BD7CC59-0CDA-41BB-AFB5-9B9F99F68ADA}" dt="2021-11-20T03:39:26.252" v="672" actId="26606"/>
          <ac:spMkLst>
            <pc:docMk/>
            <pc:sldMk cId="2223310202" sldId="264"/>
            <ac:spMk id="2" creationId="{389094F5-B069-4D9F-B2BA-DACC4CAA549F}"/>
          </ac:spMkLst>
        </pc:spChg>
        <pc:spChg chg="del">
          <ac:chgData name="JIANG, Guanlin [Student]" userId="92a9c807-4a6e-4c45-8296-0a0199962214" providerId="ADAL" clId="{0BD7CC59-0CDA-41BB-AFB5-9B9F99F68ADA}" dt="2021-11-20T03:39:26.252" v="672" actId="26606"/>
          <ac:spMkLst>
            <pc:docMk/>
            <pc:sldMk cId="2223310202" sldId="264"/>
            <ac:spMk id="3" creationId="{84022EA3-CABC-46BC-BAF2-6DBF81ADFBC3}"/>
          </ac:spMkLst>
        </pc:spChg>
        <pc:spChg chg="add mod">
          <ac:chgData name="JIANG, Guanlin [Student]" userId="92a9c807-4a6e-4c45-8296-0a0199962214" providerId="ADAL" clId="{0BD7CC59-0CDA-41BB-AFB5-9B9F99F68ADA}" dt="2021-11-20T08:13:37.113" v="1177" actId="1076"/>
          <ac:spMkLst>
            <pc:docMk/>
            <pc:sldMk cId="2223310202" sldId="264"/>
            <ac:spMk id="4" creationId="{4976380D-6E32-481A-9DEC-6534E699466D}"/>
          </ac:spMkLst>
        </pc:spChg>
        <pc:spChg chg="add">
          <ac:chgData name="JIANG, Guanlin [Student]" userId="92a9c807-4a6e-4c45-8296-0a0199962214" providerId="ADAL" clId="{0BD7CC59-0CDA-41BB-AFB5-9B9F99F68ADA}" dt="2021-11-20T03:39:26.252" v="672" actId="26606"/>
          <ac:spMkLst>
            <pc:docMk/>
            <pc:sldMk cId="2223310202" sldId="264"/>
            <ac:spMk id="71" creationId="{21FFDA05-9640-4040-B33E-D46FD04434DB}"/>
          </ac:spMkLst>
        </pc:spChg>
        <pc:picChg chg="del">
          <ac:chgData name="JIANG, Guanlin [Student]" userId="92a9c807-4a6e-4c45-8296-0a0199962214" providerId="ADAL" clId="{0BD7CC59-0CDA-41BB-AFB5-9B9F99F68ADA}" dt="2021-11-20T02:05:33.030" v="314" actId="478"/>
          <ac:picMkLst>
            <pc:docMk/>
            <pc:sldMk cId="2223310202" sldId="264"/>
            <ac:picMk id="1026" creationId="{9706E760-E47D-49E3-8EE6-C650F62648B0}"/>
          </ac:picMkLst>
        </pc:picChg>
        <pc:picChg chg="add mod">
          <ac:chgData name="JIANG, Guanlin [Student]" userId="92a9c807-4a6e-4c45-8296-0a0199962214" providerId="ADAL" clId="{0BD7CC59-0CDA-41BB-AFB5-9B9F99F68ADA}" dt="2021-11-20T08:13:30.430" v="1176" actId="1076"/>
          <ac:picMkLst>
            <pc:docMk/>
            <pc:sldMk cId="2223310202" sldId="264"/>
            <ac:picMk id="7170" creationId="{17CBBC1C-E7DA-4E4B-BB47-94890A89655A}"/>
          </ac:picMkLst>
        </pc:picChg>
      </pc:sldChg>
      <pc:sldChg chg="add del">
        <pc:chgData name="JIANG, Guanlin [Student]" userId="92a9c807-4a6e-4c45-8296-0a0199962214" providerId="ADAL" clId="{0BD7CC59-0CDA-41BB-AFB5-9B9F99F68ADA}" dt="2021-11-20T02:05:34.498" v="315" actId="47"/>
        <pc:sldMkLst>
          <pc:docMk/>
          <pc:sldMk cId="2941530508" sldId="265"/>
        </pc:sldMkLst>
      </pc:sldChg>
      <pc:sldChg chg="addSp delSp modSp add mod ord modTransition setBg">
        <pc:chgData name="JIANG, Guanlin [Student]" userId="92a9c807-4a6e-4c45-8296-0a0199962214" providerId="ADAL" clId="{0BD7CC59-0CDA-41BB-AFB5-9B9F99F68ADA}" dt="2021-11-20T08:17:41.324" v="1188"/>
        <pc:sldMkLst>
          <pc:docMk/>
          <pc:sldMk cId="3071880650" sldId="266"/>
        </pc:sldMkLst>
        <pc:spChg chg="del">
          <ac:chgData name="JIANG, Guanlin [Student]" userId="92a9c807-4a6e-4c45-8296-0a0199962214" providerId="ADAL" clId="{0BD7CC59-0CDA-41BB-AFB5-9B9F99F68ADA}" dt="2021-11-20T06:31:49.038" v="816" actId="26606"/>
          <ac:spMkLst>
            <pc:docMk/>
            <pc:sldMk cId="3071880650" sldId="266"/>
            <ac:spMk id="2" creationId="{389094F5-B069-4D9F-B2BA-DACC4CAA549F}"/>
          </ac:spMkLst>
        </pc:spChg>
        <pc:spChg chg="del">
          <ac:chgData name="JIANG, Guanlin [Student]" userId="92a9c807-4a6e-4c45-8296-0a0199962214" providerId="ADAL" clId="{0BD7CC59-0CDA-41BB-AFB5-9B9F99F68ADA}" dt="2021-11-20T06:31:49.038" v="816" actId="26606"/>
          <ac:spMkLst>
            <pc:docMk/>
            <pc:sldMk cId="3071880650" sldId="266"/>
            <ac:spMk id="3" creationId="{84022EA3-CABC-46BC-BAF2-6DBF81ADFBC3}"/>
          </ac:spMkLst>
        </pc:spChg>
        <pc:spChg chg="add mod">
          <ac:chgData name="JIANG, Guanlin [Student]" userId="92a9c807-4a6e-4c45-8296-0a0199962214" providerId="ADAL" clId="{0BD7CC59-0CDA-41BB-AFB5-9B9F99F68ADA}" dt="2021-11-20T08:11:39.357" v="1171" actId="14100"/>
          <ac:spMkLst>
            <pc:docMk/>
            <pc:sldMk cId="3071880650" sldId="266"/>
            <ac:spMk id="8" creationId="{A6687EE6-C260-43BC-9198-816CF947205A}"/>
          </ac:spMkLst>
        </pc:spChg>
        <pc:spChg chg="add">
          <ac:chgData name="JIANG, Guanlin [Student]" userId="92a9c807-4a6e-4c45-8296-0a0199962214" providerId="ADAL" clId="{0BD7CC59-0CDA-41BB-AFB5-9B9F99F68ADA}" dt="2021-11-20T06:31:49.038" v="816" actId="26606"/>
          <ac:spMkLst>
            <pc:docMk/>
            <pc:sldMk cId="3071880650" sldId="266"/>
            <ac:spMk id="71" creationId="{21FFDA05-9640-4040-B33E-D46FD04434DB}"/>
          </ac:spMkLst>
        </pc:spChg>
        <pc:picChg chg="del">
          <ac:chgData name="JIANG, Guanlin [Student]" userId="92a9c807-4a6e-4c45-8296-0a0199962214" providerId="ADAL" clId="{0BD7CC59-0CDA-41BB-AFB5-9B9F99F68ADA}" dt="2021-11-20T02:05:36.719" v="316" actId="478"/>
          <ac:picMkLst>
            <pc:docMk/>
            <pc:sldMk cId="3071880650" sldId="266"/>
            <ac:picMk id="1026" creationId="{9706E760-E47D-49E3-8EE6-C650F62648B0}"/>
          </ac:picMkLst>
        </pc:picChg>
        <pc:picChg chg="add mod">
          <ac:chgData name="JIANG, Guanlin [Student]" userId="92a9c807-4a6e-4c45-8296-0a0199962214" providerId="ADAL" clId="{0BD7CC59-0CDA-41BB-AFB5-9B9F99F68ADA}" dt="2021-11-20T06:31:49.038" v="816" actId="26606"/>
          <ac:picMkLst>
            <pc:docMk/>
            <pc:sldMk cId="3071880650" sldId="266"/>
            <ac:picMk id="6146" creationId="{34F6034F-A7BF-47FA-B0F8-F76F66BDA98C}"/>
          </ac:picMkLst>
        </pc:picChg>
      </pc:sldChg>
      <pc:sldChg chg="addSp delSp modSp add mod ord modTransition">
        <pc:chgData name="JIANG, Guanlin [Student]" userId="92a9c807-4a6e-4c45-8296-0a0199962214" providerId="ADAL" clId="{0BD7CC59-0CDA-41BB-AFB5-9B9F99F68ADA}" dt="2021-11-20T10:13:41.959" v="1339" actId="1076"/>
        <pc:sldMkLst>
          <pc:docMk/>
          <pc:sldMk cId="2758885226" sldId="267"/>
        </pc:sldMkLst>
        <pc:spChg chg="mod">
          <ac:chgData name="JIANG, Guanlin [Student]" userId="92a9c807-4a6e-4c45-8296-0a0199962214" providerId="ADAL" clId="{0BD7CC59-0CDA-41BB-AFB5-9B9F99F68ADA}" dt="2021-11-20T09:32:03.351" v="1265" actId="21"/>
          <ac:spMkLst>
            <pc:docMk/>
            <pc:sldMk cId="2758885226" sldId="267"/>
            <ac:spMk id="2" creationId="{389094F5-B069-4D9F-B2BA-DACC4CAA549F}"/>
          </ac:spMkLst>
        </pc:spChg>
        <pc:spChg chg="del">
          <ac:chgData name="JIANG, Guanlin [Student]" userId="92a9c807-4a6e-4c45-8296-0a0199962214" providerId="ADAL" clId="{0BD7CC59-0CDA-41BB-AFB5-9B9F99F68ADA}" dt="2021-11-20T09:31:43.586" v="1262" actId="478"/>
          <ac:spMkLst>
            <pc:docMk/>
            <pc:sldMk cId="2758885226" sldId="267"/>
            <ac:spMk id="3" creationId="{84022EA3-CABC-46BC-BAF2-6DBF81ADFBC3}"/>
          </ac:spMkLst>
        </pc:spChg>
        <pc:spChg chg="add mod">
          <ac:chgData name="JIANG, Guanlin [Student]" userId="92a9c807-4a6e-4c45-8296-0a0199962214" providerId="ADAL" clId="{0BD7CC59-0CDA-41BB-AFB5-9B9F99F68ADA}" dt="2021-11-20T10:13:41.959" v="1339" actId="1076"/>
          <ac:spMkLst>
            <pc:docMk/>
            <pc:sldMk cId="2758885226" sldId="267"/>
            <ac:spMk id="7" creationId="{7CF33F9B-6CF8-4247-8C76-EC53B25E2BA6}"/>
          </ac:spMkLst>
        </pc:spChg>
        <pc:picChg chg="del">
          <ac:chgData name="JIANG, Guanlin [Student]" userId="92a9c807-4a6e-4c45-8296-0a0199962214" providerId="ADAL" clId="{0BD7CC59-0CDA-41BB-AFB5-9B9F99F68ADA}" dt="2021-11-20T02:05:43.355" v="321" actId="478"/>
          <ac:picMkLst>
            <pc:docMk/>
            <pc:sldMk cId="2758885226" sldId="267"/>
            <ac:picMk id="1026" creationId="{9706E760-E47D-49E3-8EE6-C650F62648B0}"/>
          </ac:picMkLst>
        </pc:picChg>
        <pc:picChg chg="add mod">
          <ac:chgData name="JIANG, Guanlin [Student]" userId="92a9c807-4a6e-4c45-8296-0a0199962214" providerId="ADAL" clId="{0BD7CC59-0CDA-41BB-AFB5-9B9F99F68ADA}" dt="2021-11-20T10:13:16.424" v="1335" actId="1076"/>
          <ac:picMkLst>
            <pc:docMk/>
            <pc:sldMk cId="2758885226" sldId="267"/>
            <ac:picMk id="5122" creationId="{559F3849-6C67-4732-8365-9A1F3617C481}"/>
          </ac:picMkLst>
        </pc:picChg>
      </pc:sldChg>
      <pc:sldChg chg="addSp delSp modSp add mod modTransition setBg">
        <pc:chgData name="JIANG, Guanlin [Student]" userId="92a9c807-4a6e-4c45-8296-0a0199962214" providerId="ADAL" clId="{0BD7CC59-0CDA-41BB-AFB5-9B9F99F68ADA}" dt="2021-11-20T10:09:18.151" v="1322" actId="1076"/>
        <pc:sldMkLst>
          <pc:docMk/>
          <pc:sldMk cId="418180510" sldId="268"/>
        </pc:sldMkLst>
        <pc:spChg chg="del">
          <ac:chgData name="JIANG, Guanlin [Student]" userId="92a9c807-4a6e-4c45-8296-0a0199962214" providerId="ADAL" clId="{0BD7CC59-0CDA-41BB-AFB5-9B9F99F68ADA}" dt="2021-11-20T10:07:51.323" v="1306" actId="26606"/>
          <ac:spMkLst>
            <pc:docMk/>
            <pc:sldMk cId="418180510" sldId="268"/>
            <ac:spMk id="2" creationId="{389094F5-B069-4D9F-B2BA-DACC4CAA549F}"/>
          </ac:spMkLst>
        </pc:spChg>
        <pc:spChg chg="del">
          <ac:chgData name="JIANG, Guanlin [Student]" userId="92a9c807-4a6e-4c45-8296-0a0199962214" providerId="ADAL" clId="{0BD7CC59-0CDA-41BB-AFB5-9B9F99F68ADA}" dt="2021-11-20T10:07:51.323" v="1306" actId="26606"/>
          <ac:spMkLst>
            <pc:docMk/>
            <pc:sldMk cId="418180510" sldId="268"/>
            <ac:spMk id="3" creationId="{84022EA3-CABC-46BC-BAF2-6DBF81ADFBC3}"/>
          </ac:spMkLst>
        </pc:spChg>
        <pc:spChg chg="add del mod">
          <ac:chgData name="JIANG, Guanlin [Student]" userId="92a9c807-4a6e-4c45-8296-0a0199962214" providerId="ADAL" clId="{0BD7CC59-0CDA-41BB-AFB5-9B9F99F68ADA}" dt="2021-11-20T10:08:19.674" v="1309" actId="26606"/>
          <ac:spMkLst>
            <pc:docMk/>
            <pc:sldMk cId="418180510" sldId="268"/>
            <ac:spMk id="4" creationId="{C7AC64D6-15DD-423B-9B94-5E071A574198}"/>
          </ac:spMkLst>
        </pc:spChg>
        <pc:spChg chg="add mod">
          <ac:chgData name="JIANG, Guanlin [Student]" userId="92a9c807-4a6e-4c45-8296-0a0199962214" providerId="ADAL" clId="{0BD7CC59-0CDA-41BB-AFB5-9B9F99F68ADA}" dt="2021-11-20T10:09:18.151" v="1322" actId="1076"/>
          <ac:spMkLst>
            <pc:docMk/>
            <pc:sldMk cId="418180510" sldId="268"/>
            <ac:spMk id="11" creationId="{B4CDB150-8FD3-436D-8F74-DE73B81645D3}"/>
          </ac:spMkLst>
        </pc:spChg>
        <pc:spChg chg="add del">
          <ac:chgData name="JIANG, Guanlin [Student]" userId="92a9c807-4a6e-4c45-8296-0a0199962214" providerId="ADAL" clId="{0BD7CC59-0CDA-41BB-AFB5-9B9F99F68ADA}" dt="2021-11-20T10:08:19.674" v="1309" actId="26606"/>
          <ac:spMkLst>
            <pc:docMk/>
            <pc:sldMk cId="418180510" sldId="268"/>
            <ac:spMk id="71" creationId="{21FFDA05-9640-4040-B33E-D46FD04434DB}"/>
          </ac:spMkLst>
        </pc:spChg>
        <pc:spChg chg="add">
          <ac:chgData name="JIANG, Guanlin [Student]" userId="92a9c807-4a6e-4c45-8296-0a0199962214" providerId="ADAL" clId="{0BD7CC59-0CDA-41BB-AFB5-9B9F99F68ADA}" dt="2021-11-20T10:08:19.674" v="1309" actId="26606"/>
          <ac:spMkLst>
            <pc:docMk/>
            <pc:sldMk cId="418180510" sldId="268"/>
            <ac:spMk id="137" creationId="{21FFDA05-9640-4040-B33E-D46FD04434DB}"/>
          </ac:spMkLst>
        </pc:spChg>
        <pc:picChg chg="del">
          <ac:chgData name="JIANG, Guanlin [Student]" userId="92a9c807-4a6e-4c45-8296-0a0199962214" providerId="ADAL" clId="{0BD7CC59-0CDA-41BB-AFB5-9B9F99F68ADA}" dt="2021-11-20T02:05:48.811" v="323" actId="478"/>
          <ac:picMkLst>
            <pc:docMk/>
            <pc:sldMk cId="418180510" sldId="268"/>
            <ac:picMk id="1026" creationId="{9706E760-E47D-49E3-8EE6-C650F62648B0}"/>
          </ac:picMkLst>
        </pc:picChg>
        <pc:picChg chg="add del mod">
          <ac:chgData name="JIANG, Guanlin [Student]" userId="92a9c807-4a6e-4c45-8296-0a0199962214" providerId="ADAL" clId="{0BD7CC59-0CDA-41BB-AFB5-9B9F99F68ADA}" dt="2021-11-20T10:08:06.302" v="1307" actId="478"/>
          <ac:picMkLst>
            <pc:docMk/>
            <pc:sldMk cId="418180510" sldId="268"/>
            <ac:picMk id="4098" creationId="{FDC01E3D-451C-40CC-B139-7C020AA422A7}"/>
          </ac:picMkLst>
        </pc:picChg>
        <pc:picChg chg="add mod">
          <ac:chgData name="JIANG, Guanlin [Student]" userId="92a9c807-4a6e-4c45-8296-0a0199962214" providerId="ADAL" clId="{0BD7CC59-0CDA-41BB-AFB5-9B9F99F68ADA}" dt="2021-11-20T10:08:57.085" v="1316" actId="1076"/>
          <ac:picMkLst>
            <pc:docMk/>
            <pc:sldMk cId="418180510" sldId="268"/>
            <ac:picMk id="4100" creationId="{53E7F884-AC19-4974-BB77-3AF14BB0BE11}"/>
          </ac:picMkLst>
        </pc:picChg>
      </pc:sldChg>
      <pc:sldChg chg="addSp delSp modSp add mod ord modTransition setBg">
        <pc:chgData name="JIANG, Guanlin [Student]" userId="92a9c807-4a6e-4c45-8296-0a0199962214" providerId="ADAL" clId="{0BD7CC59-0CDA-41BB-AFB5-9B9F99F68ADA}" dt="2021-11-20T09:44:26.594" v="1272" actId="1076"/>
        <pc:sldMkLst>
          <pc:docMk/>
          <pc:sldMk cId="615278874" sldId="269"/>
        </pc:sldMkLst>
        <pc:spChg chg="del">
          <ac:chgData name="JIANG, Guanlin [Student]" userId="92a9c807-4a6e-4c45-8296-0a0199962214" providerId="ADAL" clId="{0BD7CC59-0CDA-41BB-AFB5-9B9F99F68ADA}" dt="2021-11-20T06:04:17.128" v="690" actId="26606"/>
          <ac:spMkLst>
            <pc:docMk/>
            <pc:sldMk cId="615278874" sldId="269"/>
            <ac:spMk id="2" creationId="{389094F5-B069-4D9F-B2BA-DACC4CAA549F}"/>
          </ac:spMkLst>
        </pc:spChg>
        <pc:spChg chg="del">
          <ac:chgData name="JIANG, Guanlin [Student]" userId="92a9c807-4a6e-4c45-8296-0a0199962214" providerId="ADAL" clId="{0BD7CC59-0CDA-41BB-AFB5-9B9F99F68ADA}" dt="2021-11-20T06:04:17.128" v="690" actId="26606"/>
          <ac:spMkLst>
            <pc:docMk/>
            <pc:sldMk cId="615278874" sldId="269"/>
            <ac:spMk id="3" creationId="{84022EA3-CABC-46BC-BAF2-6DBF81ADFBC3}"/>
          </ac:spMkLst>
        </pc:spChg>
        <pc:spChg chg="add mod">
          <ac:chgData name="JIANG, Guanlin [Student]" userId="92a9c807-4a6e-4c45-8296-0a0199962214" providerId="ADAL" clId="{0BD7CC59-0CDA-41BB-AFB5-9B9F99F68ADA}" dt="2021-11-20T09:44:26.594" v="1272" actId="1076"/>
          <ac:spMkLst>
            <pc:docMk/>
            <pc:sldMk cId="615278874" sldId="269"/>
            <ac:spMk id="8" creationId="{9E092BC2-5419-4B8B-A55B-6CF1D3FBBC7F}"/>
          </ac:spMkLst>
        </pc:spChg>
        <pc:spChg chg="add">
          <ac:chgData name="JIANG, Guanlin [Student]" userId="92a9c807-4a6e-4c45-8296-0a0199962214" providerId="ADAL" clId="{0BD7CC59-0CDA-41BB-AFB5-9B9F99F68ADA}" dt="2021-11-20T06:04:17.128" v="690" actId="26606"/>
          <ac:spMkLst>
            <pc:docMk/>
            <pc:sldMk cId="615278874" sldId="269"/>
            <ac:spMk id="71" creationId="{21FFDA05-9640-4040-B33E-D46FD04434DB}"/>
          </ac:spMkLst>
        </pc:spChg>
        <pc:picChg chg="del">
          <ac:chgData name="JIANG, Guanlin [Student]" userId="92a9c807-4a6e-4c45-8296-0a0199962214" providerId="ADAL" clId="{0BD7CC59-0CDA-41BB-AFB5-9B9F99F68ADA}" dt="2021-11-20T02:05:46.669" v="322" actId="478"/>
          <ac:picMkLst>
            <pc:docMk/>
            <pc:sldMk cId="615278874" sldId="269"/>
            <ac:picMk id="1026" creationId="{9706E760-E47D-49E3-8EE6-C650F62648B0}"/>
          </ac:picMkLst>
        </pc:picChg>
        <pc:picChg chg="add mod">
          <ac:chgData name="JIANG, Guanlin [Student]" userId="92a9c807-4a6e-4c45-8296-0a0199962214" providerId="ADAL" clId="{0BD7CC59-0CDA-41BB-AFB5-9B9F99F68ADA}" dt="2021-11-20T06:04:17.128" v="690" actId="26606"/>
          <ac:picMkLst>
            <pc:docMk/>
            <pc:sldMk cId="615278874" sldId="269"/>
            <ac:picMk id="3074" creationId="{1249E2B8-055D-4626-9BBA-4DF12BEBCE92}"/>
          </ac:picMkLst>
        </pc:picChg>
      </pc:sldChg>
      <pc:sldChg chg="addSp delSp modSp add mod modTransition setBg">
        <pc:chgData name="JIANG, Guanlin [Student]" userId="92a9c807-4a6e-4c45-8296-0a0199962214" providerId="ADAL" clId="{0BD7CC59-0CDA-41BB-AFB5-9B9F99F68ADA}" dt="2021-11-20T09:29:51.421" v="1254" actId="1076"/>
        <pc:sldMkLst>
          <pc:docMk/>
          <pc:sldMk cId="416707835" sldId="270"/>
        </pc:sldMkLst>
        <pc:spChg chg="del">
          <ac:chgData name="JIANG, Guanlin [Student]" userId="92a9c807-4a6e-4c45-8296-0a0199962214" providerId="ADAL" clId="{0BD7CC59-0CDA-41BB-AFB5-9B9F99F68ADA}" dt="2021-11-20T03:27:05.942" v="660" actId="26606"/>
          <ac:spMkLst>
            <pc:docMk/>
            <pc:sldMk cId="416707835" sldId="270"/>
            <ac:spMk id="2" creationId="{389094F5-B069-4D9F-B2BA-DACC4CAA549F}"/>
          </ac:spMkLst>
        </pc:spChg>
        <pc:spChg chg="del">
          <ac:chgData name="JIANG, Guanlin [Student]" userId="92a9c807-4a6e-4c45-8296-0a0199962214" providerId="ADAL" clId="{0BD7CC59-0CDA-41BB-AFB5-9B9F99F68ADA}" dt="2021-11-20T03:27:05.942" v="660" actId="26606"/>
          <ac:spMkLst>
            <pc:docMk/>
            <pc:sldMk cId="416707835" sldId="270"/>
            <ac:spMk id="3" creationId="{84022EA3-CABC-46BC-BAF2-6DBF81ADFBC3}"/>
          </ac:spMkLst>
        </pc:spChg>
        <pc:spChg chg="add mod">
          <ac:chgData name="JIANG, Guanlin [Student]" userId="92a9c807-4a6e-4c45-8296-0a0199962214" providerId="ADAL" clId="{0BD7CC59-0CDA-41BB-AFB5-9B9F99F68ADA}" dt="2021-11-20T09:29:51.421" v="1254" actId="1076"/>
          <ac:spMkLst>
            <pc:docMk/>
            <pc:sldMk cId="416707835" sldId="270"/>
            <ac:spMk id="8" creationId="{9AD9D542-B662-43CC-9046-D02085183271}"/>
          </ac:spMkLst>
        </pc:spChg>
        <pc:spChg chg="add">
          <ac:chgData name="JIANG, Guanlin [Student]" userId="92a9c807-4a6e-4c45-8296-0a0199962214" providerId="ADAL" clId="{0BD7CC59-0CDA-41BB-AFB5-9B9F99F68ADA}" dt="2021-11-20T03:27:05.942" v="660" actId="26606"/>
          <ac:spMkLst>
            <pc:docMk/>
            <pc:sldMk cId="416707835" sldId="270"/>
            <ac:spMk id="71" creationId="{21FFDA05-9640-4040-B33E-D46FD04434DB}"/>
          </ac:spMkLst>
        </pc:spChg>
        <pc:picChg chg="del">
          <ac:chgData name="JIANG, Guanlin [Student]" userId="92a9c807-4a6e-4c45-8296-0a0199962214" providerId="ADAL" clId="{0BD7CC59-0CDA-41BB-AFB5-9B9F99F68ADA}" dt="2021-11-20T02:05:51.379" v="324" actId="478"/>
          <ac:picMkLst>
            <pc:docMk/>
            <pc:sldMk cId="416707835" sldId="270"/>
            <ac:picMk id="1026" creationId="{9706E760-E47D-49E3-8EE6-C650F62648B0}"/>
          </ac:picMkLst>
        </pc:picChg>
        <pc:picChg chg="add mod">
          <ac:chgData name="JIANG, Guanlin [Student]" userId="92a9c807-4a6e-4c45-8296-0a0199962214" providerId="ADAL" clId="{0BD7CC59-0CDA-41BB-AFB5-9B9F99F68ADA}" dt="2021-11-20T03:27:05.942" v="660" actId="26606"/>
          <ac:picMkLst>
            <pc:docMk/>
            <pc:sldMk cId="416707835" sldId="270"/>
            <ac:picMk id="2050" creationId="{4D2F62F8-C9E7-410B-B27D-2E237069D7AE}"/>
          </ac:picMkLst>
        </pc:picChg>
      </pc:sldChg>
      <pc:sldChg chg="new del">
        <pc:chgData name="JIANG, Guanlin [Student]" userId="92a9c807-4a6e-4c45-8296-0a0199962214" providerId="ADAL" clId="{0BD7CC59-0CDA-41BB-AFB5-9B9F99F68ADA}" dt="2021-11-20T02:32:10.435" v="488" actId="47"/>
        <pc:sldMkLst>
          <pc:docMk/>
          <pc:sldMk cId="939624665" sldId="271"/>
        </pc:sldMkLst>
      </pc:sldChg>
      <pc:sldChg chg="modSp add mod modTransition">
        <pc:chgData name="JIANG, Guanlin [Student]" userId="92a9c807-4a6e-4c45-8296-0a0199962214" providerId="ADAL" clId="{0BD7CC59-0CDA-41BB-AFB5-9B9F99F68ADA}" dt="2021-11-20T07:47:43.387" v="977"/>
        <pc:sldMkLst>
          <pc:docMk/>
          <pc:sldMk cId="3049809425" sldId="272"/>
        </pc:sldMkLst>
        <pc:spChg chg="mod">
          <ac:chgData name="JIANG, Guanlin [Student]" userId="92a9c807-4a6e-4c45-8296-0a0199962214" providerId="ADAL" clId="{0BD7CC59-0CDA-41BB-AFB5-9B9F99F68ADA}" dt="2021-11-20T02:32:18.206" v="496" actId="20577"/>
          <ac:spMkLst>
            <pc:docMk/>
            <pc:sldMk cId="3049809425" sldId="272"/>
            <ac:spMk id="2" creationId="{1BAA6A4D-3566-451D-9F96-5F2E3A1DE07B}"/>
          </ac:spMkLst>
        </pc:spChg>
        <pc:spChg chg="mod">
          <ac:chgData name="JIANG, Guanlin [Student]" userId="92a9c807-4a6e-4c45-8296-0a0199962214" providerId="ADAL" clId="{0BD7CC59-0CDA-41BB-AFB5-9B9F99F68ADA}" dt="2021-11-20T02:39:40.394" v="653" actId="255"/>
          <ac:spMkLst>
            <pc:docMk/>
            <pc:sldMk cId="3049809425" sldId="272"/>
            <ac:spMk id="3" creationId="{50F74390-84BD-49E2-92E0-8127B571D5D9}"/>
          </ac:spMkLst>
        </pc:spChg>
      </pc:sldChg>
      <pc:sldChg chg="addSp delSp modSp add mod modTransition setBg">
        <pc:chgData name="JIANG, Guanlin [Student]" userId="92a9c807-4a6e-4c45-8296-0a0199962214" providerId="ADAL" clId="{0BD7CC59-0CDA-41BB-AFB5-9B9F99F68ADA}" dt="2021-11-20T09:30:47.700" v="1259" actId="1076"/>
        <pc:sldMkLst>
          <pc:docMk/>
          <pc:sldMk cId="1338309832" sldId="273"/>
        </pc:sldMkLst>
        <pc:spChg chg="del">
          <ac:chgData name="JIANG, Guanlin [Student]" userId="92a9c807-4a6e-4c45-8296-0a0199962214" providerId="ADAL" clId="{0BD7CC59-0CDA-41BB-AFB5-9B9F99F68ADA}" dt="2021-11-20T03:28:19.852" v="666" actId="26606"/>
          <ac:spMkLst>
            <pc:docMk/>
            <pc:sldMk cId="1338309832" sldId="273"/>
            <ac:spMk id="2" creationId="{389094F5-B069-4D9F-B2BA-DACC4CAA549F}"/>
          </ac:spMkLst>
        </pc:spChg>
        <pc:spChg chg="del">
          <ac:chgData name="JIANG, Guanlin [Student]" userId="92a9c807-4a6e-4c45-8296-0a0199962214" providerId="ADAL" clId="{0BD7CC59-0CDA-41BB-AFB5-9B9F99F68ADA}" dt="2021-11-20T03:28:19.852" v="666" actId="26606"/>
          <ac:spMkLst>
            <pc:docMk/>
            <pc:sldMk cId="1338309832" sldId="273"/>
            <ac:spMk id="3" creationId="{84022EA3-CABC-46BC-BAF2-6DBF81ADFBC3}"/>
          </ac:spMkLst>
        </pc:spChg>
        <pc:spChg chg="add mod">
          <ac:chgData name="JIANG, Guanlin [Student]" userId="92a9c807-4a6e-4c45-8296-0a0199962214" providerId="ADAL" clId="{0BD7CC59-0CDA-41BB-AFB5-9B9F99F68ADA}" dt="2021-11-20T09:30:47.700" v="1259" actId="1076"/>
          <ac:spMkLst>
            <pc:docMk/>
            <pc:sldMk cId="1338309832" sldId="273"/>
            <ac:spMk id="7" creationId="{85059B68-40BE-4979-AF67-71069ECE1A23}"/>
          </ac:spMkLst>
        </pc:spChg>
        <pc:spChg chg="add">
          <ac:chgData name="JIANG, Guanlin [Student]" userId="92a9c807-4a6e-4c45-8296-0a0199962214" providerId="ADAL" clId="{0BD7CC59-0CDA-41BB-AFB5-9B9F99F68ADA}" dt="2021-11-20T03:28:19.852" v="666" actId="26606"/>
          <ac:spMkLst>
            <pc:docMk/>
            <pc:sldMk cId="1338309832" sldId="273"/>
            <ac:spMk id="71" creationId="{21FFDA05-9640-4040-B33E-D46FD04434DB}"/>
          </ac:spMkLst>
        </pc:spChg>
        <pc:picChg chg="add mod">
          <ac:chgData name="JIANG, Guanlin [Student]" userId="92a9c807-4a6e-4c45-8296-0a0199962214" providerId="ADAL" clId="{0BD7CC59-0CDA-41BB-AFB5-9B9F99F68ADA}" dt="2021-11-20T03:28:19.852" v="666" actId="26606"/>
          <ac:picMkLst>
            <pc:docMk/>
            <pc:sldMk cId="1338309832" sldId="273"/>
            <ac:picMk id="12290" creationId="{FA9DFDF9-0DAC-48A1-9444-35134F18E344}"/>
          </ac:picMkLst>
        </pc:picChg>
      </pc:sldChg>
      <pc:sldChg chg="addSp delSp modSp add mod modTransition setBg">
        <pc:chgData name="JIANG, Guanlin [Student]" userId="92a9c807-4a6e-4c45-8296-0a0199962214" providerId="ADAL" clId="{0BD7CC59-0CDA-41BB-AFB5-9B9F99F68ADA}" dt="2021-11-20T09:50:37.941" v="1294" actId="1076"/>
        <pc:sldMkLst>
          <pc:docMk/>
          <pc:sldMk cId="1614480620" sldId="274"/>
        </pc:sldMkLst>
        <pc:spChg chg="del">
          <ac:chgData name="JIANG, Guanlin [Student]" userId="92a9c807-4a6e-4c45-8296-0a0199962214" providerId="ADAL" clId="{0BD7CC59-0CDA-41BB-AFB5-9B9F99F68ADA}" dt="2021-11-20T03:34:38.594" v="668" actId="26606"/>
          <ac:spMkLst>
            <pc:docMk/>
            <pc:sldMk cId="1614480620" sldId="274"/>
            <ac:spMk id="2" creationId="{389094F5-B069-4D9F-B2BA-DACC4CAA549F}"/>
          </ac:spMkLst>
        </pc:spChg>
        <pc:spChg chg="del">
          <ac:chgData name="JIANG, Guanlin [Student]" userId="92a9c807-4a6e-4c45-8296-0a0199962214" providerId="ADAL" clId="{0BD7CC59-0CDA-41BB-AFB5-9B9F99F68ADA}" dt="2021-11-20T03:34:38.594" v="668" actId="26606"/>
          <ac:spMkLst>
            <pc:docMk/>
            <pc:sldMk cId="1614480620" sldId="274"/>
            <ac:spMk id="3" creationId="{84022EA3-CABC-46BC-BAF2-6DBF81ADFBC3}"/>
          </ac:spMkLst>
        </pc:spChg>
        <pc:spChg chg="add mod">
          <ac:chgData name="JIANG, Guanlin [Student]" userId="92a9c807-4a6e-4c45-8296-0a0199962214" providerId="ADAL" clId="{0BD7CC59-0CDA-41BB-AFB5-9B9F99F68ADA}" dt="2021-11-20T09:50:37.941" v="1294" actId="1076"/>
          <ac:spMkLst>
            <pc:docMk/>
            <pc:sldMk cId="1614480620" sldId="274"/>
            <ac:spMk id="7" creationId="{F62F0C8C-D881-4953-844B-1A6CE0520138}"/>
          </ac:spMkLst>
        </pc:spChg>
        <pc:spChg chg="add">
          <ac:chgData name="JIANG, Guanlin [Student]" userId="92a9c807-4a6e-4c45-8296-0a0199962214" providerId="ADAL" clId="{0BD7CC59-0CDA-41BB-AFB5-9B9F99F68ADA}" dt="2021-11-20T03:34:38.594" v="668" actId="26606"/>
          <ac:spMkLst>
            <pc:docMk/>
            <pc:sldMk cId="1614480620" sldId="274"/>
            <ac:spMk id="71" creationId="{21FFDA05-9640-4040-B33E-D46FD04434DB}"/>
          </ac:spMkLst>
        </pc:spChg>
        <pc:picChg chg="add mod">
          <ac:chgData name="JIANG, Guanlin [Student]" userId="92a9c807-4a6e-4c45-8296-0a0199962214" providerId="ADAL" clId="{0BD7CC59-0CDA-41BB-AFB5-9B9F99F68ADA}" dt="2021-11-20T03:34:38.594" v="668" actId="26606"/>
          <ac:picMkLst>
            <pc:docMk/>
            <pc:sldMk cId="1614480620" sldId="274"/>
            <ac:picMk id="11266" creationId="{FE6BB2C3-C98D-46BC-9C95-F893EA9E0582}"/>
          </ac:picMkLst>
        </pc:picChg>
      </pc:sldChg>
      <pc:sldChg chg="addSp delSp modSp add mod modTransition setBg">
        <pc:chgData name="JIANG, Guanlin [Student]" userId="92a9c807-4a6e-4c45-8296-0a0199962214" providerId="ADAL" clId="{0BD7CC59-0CDA-41BB-AFB5-9B9F99F68ADA}" dt="2021-11-20T09:52:41.003" v="1301" actId="1076"/>
        <pc:sldMkLst>
          <pc:docMk/>
          <pc:sldMk cId="2695812555" sldId="275"/>
        </pc:sldMkLst>
        <pc:spChg chg="del">
          <ac:chgData name="JIANG, Guanlin [Student]" userId="92a9c807-4a6e-4c45-8296-0a0199962214" providerId="ADAL" clId="{0BD7CC59-0CDA-41BB-AFB5-9B9F99F68ADA}" dt="2021-11-20T03:37:28.150" v="670" actId="26606"/>
          <ac:spMkLst>
            <pc:docMk/>
            <pc:sldMk cId="2695812555" sldId="275"/>
            <ac:spMk id="2" creationId="{389094F5-B069-4D9F-B2BA-DACC4CAA549F}"/>
          </ac:spMkLst>
        </pc:spChg>
        <pc:spChg chg="del">
          <ac:chgData name="JIANG, Guanlin [Student]" userId="92a9c807-4a6e-4c45-8296-0a0199962214" providerId="ADAL" clId="{0BD7CC59-0CDA-41BB-AFB5-9B9F99F68ADA}" dt="2021-11-20T03:37:28.150" v="670" actId="26606"/>
          <ac:spMkLst>
            <pc:docMk/>
            <pc:sldMk cId="2695812555" sldId="275"/>
            <ac:spMk id="3" creationId="{84022EA3-CABC-46BC-BAF2-6DBF81ADFBC3}"/>
          </ac:spMkLst>
        </pc:spChg>
        <pc:spChg chg="add mod">
          <ac:chgData name="JIANG, Guanlin [Student]" userId="92a9c807-4a6e-4c45-8296-0a0199962214" providerId="ADAL" clId="{0BD7CC59-0CDA-41BB-AFB5-9B9F99F68ADA}" dt="2021-11-20T09:52:41.003" v="1301" actId="1076"/>
          <ac:spMkLst>
            <pc:docMk/>
            <pc:sldMk cId="2695812555" sldId="275"/>
            <ac:spMk id="7" creationId="{B8494622-C4A1-4405-B3F0-E06CDE5014F6}"/>
          </ac:spMkLst>
        </pc:spChg>
        <pc:spChg chg="add">
          <ac:chgData name="JIANG, Guanlin [Student]" userId="92a9c807-4a6e-4c45-8296-0a0199962214" providerId="ADAL" clId="{0BD7CC59-0CDA-41BB-AFB5-9B9F99F68ADA}" dt="2021-11-20T03:37:28.150" v="670" actId="26606"/>
          <ac:spMkLst>
            <pc:docMk/>
            <pc:sldMk cId="2695812555" sldId="275"/>
            <ac:spMk id="71" creationId="{21FFDA05-9640-4040-B33E-D46FD04434DB}"/>
          </ac:spMkLst>
        </pc:spChg>
        <pc:picChg chg="add mod">
          <ac:chgData name="JIANG, Guanlin [Student]" userId="92a9c807-4a6e-4c45-8296-0a0199962214" providerId="ADAL" clId="{0BD7CC59-0CDA-41BB-AFB5-9B9F99F68ADA}" dt="2021-11-20T03:37:28.150" v="670" actId="26606"/>
          <ac:picMkLst>
            <pc:docMk/>
            <pc:sldMk cId="2695812555" sldId="275"/>
            <ac:picMk id="10242" creationId="{C2F6014E-6D83-4BE1-AF76-468EB3ED5542}"/>
          </ac:picMkLst>
        </pc:picChg>
      </pc:sldChg>
      <pc:sldChg chg="addSp delSp modSp add mod ord modTransition setBg">
        <pc:chgData name="JIANG, Guanlin [Student]" userId="92a9c807-4a6e-4c45-8296-0a0199962214" providerId="ADAL" clId="{0BD7CC59-0CDA-41BB-AFB5-9B9F99F68ADA}" dt="2021-11-20T09:45:30.937" v="1274"/>
        <pc:sldMkLst>
          <pc:docMk/>
          <pc:sldMk cId="3659574548" sldId="276"/>
        </pc:sldMkLst>
        <pc:spChg chg="del">
          <ac:chgData name="JIANG, Guanlin [Student]" userId="92a9c807-4a6e-4c45-8296-0a0199962214" providerId="ADAL" clId="{0BD7CC59-0CDA-41BB-AFB5-9B9F99F68ADA}" dt="2021-11-20T06:14:08.995" v="763" actId="26606"/>
          <ac:spMkLst>
            <pc:docMk/>
            <pc:sldMk cId="3659574548" sldId="276"/>
            <ac:spMk id="2" creationId="{389094F5-B069-4D9F-B2BA-DACC4CAA549F}"/>
          </ac:spMkLst>
        </pc:spChg>
        <pc:spChg chg="del">
          <ac:chgData name="JIANG, Guanlin [Student]" userId="92a9c807-4a6e-4c45-8296-0a0199962214" providerId="ADAL" clId="{0BD7CC59-0CDA-41BB-AFB5-9B9F99F68ADA}" dt="2021-11-20T06:14:08.995" v="763" actId="26606"/>
          <ac:spMkLst>
            <pc:docMk/>
            <pc:sldMk cId="3659574548" sldId="276"/>
            <ac:spMk id="3" creationId="{84022EA3-CABC-46BC-BAF2-6DBF81ADFBC3}"/>
          </ac:spMkLst>
        </pc:spChg>
        <pc:spChg chg="add">
          <ac:chgData name="JIANG, Guanlin [Student]" userId="92a9c807-4a6e-4c45-8296-0a0199962214" providerId="ADAL" clId="{0BD7CC59-0CDA-41BB-AFB5-9B9F99F68ADA}" dt="2021-11-20T06:14:08.995" v="763" actId="26606"/>
          <ac:spMkLst>
            <pc:docMk/>
            <pc:sldMk cId="3659574548" sldId="276"/>
            <ac:spMk id="71" creationId="{21FFDA05-9640-4040-B33E-D46FD04434DB}"/>
          </ac:spMkLst>
        </pc:spChg>
        <pc:picChg chg="add mod">
          <ac:chgData name="JIANG, Guanlin [Student]" userId="92a9c807-4a6e-4c45-8296-0a0199962214" providerId="ADAL" clId="{0BD7CC59-0CDA-41BB-AFB5-9B9F99F68ADA}" dt="2021-11-20T06:14:08.995" v="763" actId="26606"/>
          <ac:picMkLst>
            <pc:docMk/>
            <pc:sldMk cId="3659574548" sldId="276"/>
            <ac:picMk id="9218" creationId="{086CA022-C47D-40D4-8CCE-94ABC106EED6}"/>
          </ac:picMkLst>
        </pc:picChg>
      </pc:sldChg>
      <pc:sldChg chg="addSp delSp modSp add mod ord modTransition setBg">
        <pc:chgData name="JIANG, Guanlin [Student]" userId="92a9c807-4a6e-4c45-8296-0a0199962214" providerId="ADAL" clId="{0BD7CC59-0CDA-41BB-AFB5-9B9F99F68ADA}" dt="2021-11-20T08:20:08.798" v="1202"/>
        <pc:sldMkLst>
          <pc:docMk/>
          <pc:sldMk cId="3559545337" sldId="277"/>
        </pc:sldMkLst>
        <pc:spChg chg="del">
          <ac:chgData name="JIANG, Guanlin [Student]" userId="92a9c807-4a6e-4c45-8296-0a0199962214" providerId="ADAL" clId="{0BD7CC59-0CDA-41BB-AFB5-9B9F99F68ADA}" dt="2021-11-20T06:29:55.771" v="814" actId="26606"/>
          <ac:spMkLst>
            <pc:docMk/>
            <pc:sldMk cId="3559545337" sldId="277"/>
            <ac:spMk id="2" creationId="{389094F5-B069-4D9F-B2BA-DACC4CAA549F}"/>
          </ac:spMkLst>
        </pc:spChg>
        <pc:spChg chg="del">
          <ac:chgData name="JIANG, Guanlin [Student]" userId="92a9c807-4a6e-4c45-8296-0a0199962214" providerId="ADAL" clId="{0BD7CC59-0CDA-41BB-AFB5-9B9F99F68ADA}" dt="2021-11-20T06:29:55.771" v="814" actId="26606"/>
          <ac:spMkLst>
            <pc:docMk/>
            <pc:sldMk cId="3559545337" sldId="277"/>
            <ac:spMk id="3" creationId="{84022EA3-CABC-46BC-BAF2-6DBF81ADFBC3}"/>
          </ac:spMkLst>
        </pc:spChg>
        <pc:spChg chg="add mod">
          <ac:chgData name="JIANG, Guanlin [Student]" userId="92a9c807-4a6e-4c45-8296-0a0199962214" providerId="ADAL" clId="{0BD7CC59-0CDA-41BB-AFB5-9B9F99F68ADA}" dt="2021-11-20T08:18:42.002" v="1199" actId="1076"/>
          <ac:spMkLst>
            <pc:docMk/>
            <pc:sldMk cId="3559545337" sldId="277"/>
            <ac:spMk id="7" creationId="{4EDD6C68-F5C1-4AAC-AB28-48F172D603B3}"/>
          </ac:spMkLst>
        </pc:spChg>
        <pc:spChg chg="add">
          <ac:chgData name="JIANG, Guanlin [Student]" userId="92a9c807-4a6e-4c45-8296-0a0199962214" providerId="ADAL" clId="{0BD7CC59-0CDA-41BB-AFB5-9B9F99F68ADA}" dt="2021-11-20T06:29:55.771" v="814" actId="26606"/>
          <ac:spMkLst>
            <pc:docMk/>
            <pc:sldMk cId="3559545337" sldId="277"/>
            <ac:spMk id="71" creationId="{21FFDA05-9640-4040-B33E-D46FD04434DB}"/>
          </ac:spMkLst>
        </pc:spChg>
        <pc:picChg chg="add mod">
          <ac:chgData name="JIANG, Guanlin [Student]" userId="92a9c807-4a6e-4c45-8296-0a0199962214" providerId="ADAL" clId="{0BD7CC59-0CDA-41BB-AFB5-9B9F99F68ADA}" dt="2021-11-20T06:29:55.771" v="814" actId="26606"/>
          <ac:picMkLst>
            <pc:docMk/>
            <pc:sldMk cId="3559545337" sldId="277"/>
            <ac:picMk id="16386" creationId="{05F05F90-B182-435E-8E5E-0062C783A646}"/>
          </ac:picMkLst>
        </pc:picChg>
      </pc:sldChg>
      <pc:sldChg chg="addSp delSp modSp add mod ord modTransition setBg">
        <pc:chgData name="JIANG, Guanlin [Student]" userId="92a9c807-4a6e-4c45-8296-0a0199962214" providerId="ADAL" clId="{0BD7CC59-0CDA-41BB-AFB5-9B9F99F68ADA}" dt="2021-11-20T08:49:41.661" v="1234"/>
        <pc:sldMkLst>
          <pc:docMk/>
          <pc:sldMk cId="3528551341" sldId="278"/>
        </pc:sldMkLst>
        <pc:spChg chg="del">
          <ac:chgData name="JIANG, Guanlin [Student]" userId="92a9c807-4a6e-4c45-8296-0a0199962214" providerId="ADAL" clId="{0BD7CC59-0CDA-41BB-AFB5-9B9F99F68ADA}" dt="2021-11-20T07:49:27.723" v="995" actId="26606"/>
          <ac:spMkLst>
            <pc:docMk/>
            <pc:sldMk cId="3528551341" sldId="278"/>
            <ac:spMk id="2" creationId="{389094F5-B069-4D9F-B2BA-DACC4CAA549F}"/>
          </ac:spMkLst>
        </pc:spChg>
        <pc:spChg chg="del">
          <ac:chgData name="JIANG, Guanlin [Student]" userId="92a9c807-4a6e-4c45-8296-0a0199962214" providerId="ADAL" clId="{0BD7CC59-0CDA-41BB-AFB5-9B9F99F68ADA}" dt="2021-11-20T07:49:27.723" v="995" actId="26606"/>
          <ac:spMkLst>
            <pc:docMk/>
            <pc:sldMk cId="3528551341" sldId="278"/>
            <ac:spMk id="3" creationId="{84022EA3-CABC-46BC-BAF2-6DBF81ADFBC3}"/>
          </ac:spMkLst>
        </pc:spChg>
        <pc:spChg chg="add mod">
          <ac:chgData name="JIANG, Guanlin [Student]" userId="92a9c807-4a6e-4c45-8296-0a0199962214" providerId="ADAL" clId="{0BD7CC59-0CDA-41BB-AFB5-9B9F99F68ADA}" dt="2021-11-20T08:49:27.531" v="1232" actId="1076"/>
          <ac:spMkLst>
            <pc:docMk/>
            <pc:sldMk cId="3528551341" sldId="278"/>
            <ac:spMk id="6" creationId="{AB9DAD99-59F0-4CA8-91EF-ACA34D9C7FF6}"/>
          </ac:spMkLst>
        </pc:spChg>
        <pc:spChg chg="add">
          <ac:chgData name="JIANG, Guanlin [Student]" userId="92a9c807-4a6e-4c45-8296-0a0199962214" providerId="ADAL" clId="{0BD7CC59-0CDA-41BB-AFB5-9B9F99F68ADA}" dt="2021-11-20T07:49:27.723" v="995" actId="26606"/>
          <ac:spMkLst>
            <pc:docMk/>
            <pc:sldMk cId="3528551341" sldId="278"/>
            <ac:spMk id="71" creationId="{21FFDA05-9640-4040-B33E-D46FD04434DB}"/>
          </ac:spMkLst>
        </pc:spChg>
        <pc:picChg chg="add mod">
          <ac:chgData name="JIANG, Guanlin [Student]" userId="92a9c807-4a6e-4c45-8296-0a0199962214" providerId="ADAL" clId="{0BD7CC59-0CDA-41BB-AFB5-9B9F99F68ADA}" dt="2021-11-20T07:49:27.723" v="995" actId="26606"/>
          <ac:picMkLst>
            <pc:docMk/>
            <pc:sldMk cId="3528551341" sldId="278"/>
            <ac:picMk id="15362" creationId="{E1530E2E-919D-4C87-936C-12922955B55F}"/>
          </ac:picMkLst>
        </pc:picChg>
      </pc:sldChg>
      <pc:sldChg chg="addSp delSp modSp add mod ord modTransition setBg">
        <pc:chgData name="JIANG, Guanlin [Student]" userId="92a9c807-4a6e-4c45-8296-0a0199962214" providerId="ADAL" clId="{0BD7CC59-0CDA-41BB-AFB5-9B9F99F68ADA}" dt="2021-11-20T08:51:37.476" v="1248"/>
        <pc:sldMkLst>
          <pc:docMk/>
          <pc:sldMk cId="2379205612" sldId="279"/>
        </pc:sldMkLst>
        <pc:spChg chg="del">
          <ac:chgData name="JIANG, Guanlin [Student]" userId="92a9c807-4a6e-4c45-8296-0a0199962214" providerId="ADAL" clId="{0BD7CC59-0CDA-41BB-AFB5-9B9F99F68ADA}" dt="2021-11-20T08:05:51.714" v="1073" actId="26606"/>
          <ac:spMkLst>
            <pc:docMk/>
            <pc:sldMk cId="2379205612" sldId="279"/>
            <ac:spMk id="2" creationId="{389094F5-B069-4D9F-B2BA-DACC4CAA549F}"/>
          </ac:spMkLst>
        </pc:spChg>
        <pc:spChg chg="del">
          <ac:chgData name="JIANG, Guanlin [Student]" userId="92a9c807-4a6e-4c45-8296-0a0199962214" providerId="ADAL" clId="{0BD7CC59-0CDA-41BB-AFB5-9B9F99F68ADA}" dt="2021-11-20T08:05:51.714" v="1073" actId="26606"/>
          <ac:spMkLst>
            <pc:docMk/>
            <pc:sldMk cId="2379205612" sldId="279"/>
            <ac:spMk id="3" creationId="{84022EA3-CABC-46BC-BAF2-6DBF81ADFBC3}"/>
          </ac:spMkLst>
        </pc:spChg>
        <pc:spChg chg="add mod">
          <ac:chgData name="JIANG, Guanlin [Student]" userId="92a9c807-4a6e-4c45-8296-0a0199962214" providerId="ADAL" clId="{0BD7CC59-0CDA-41BB-AFB5-9B9F99F68ADA}" dt="2021-11-20T08:50:57.953" v="1246" actId="1076"/>
          <ac:spMkLst>
            <pc:docMk/>
            <pc:sldMk cId="2379205612" sldId="279"/>
            <ac:spMk id="7" creationId="{E1B25471-BA2A-41F6-A9B0-B60DAE7E68B0}"/>
          </ac:spMkLst>
        </pc:spChg>
        <pc:spChg chg="add">
          <ac:chgData name="JIANG, Guanlin [Student]" userId="92a9c807-4a6e-4c45-8296-0a0199962214" providerId="ADAL" clId="{0BD7CC59-0CDA-41BB-AFB5-9B9F99F68ADA}" dt="2021-11-20T08:05:51.714" v="1073" actId="26606"/>
          <ac:spMkLst>
            <pc:docMk/>
            <pc:sldMk cId="2379205612" sldId="279"/>
            <ac:spMk id="71" creationId="{21FFDA05-9640-4040-B33E-D46FD04434DB}"/>
          </ac:spMkLst>
        </pc:spChg>
        <pc:picChg chg="add mod">
          <ac:chgData name="JIANG, Guanlin [Student]" userId="92a9c807-4a6e-4c45-8296-0a0199962214" providerId="ADAL" clId="{0BD7CC59-0CDA-41BB-AFB5-9B9F99F68ADA}" dt="2021-11-20T08:05:51.714" v="1073" actId="26606"/>
          <ac:picMkLst>
            <pc:docMk/>
            <pc:sldMk cId="2379205612" sldId="279"/>
            <ac:picMk id="14338" creationId="{A90D6C96-DAF3-4EDC-ACB5-6E72A9C909FC}"/>
          </ac:picMkLst>
        </pc:picChg>
      </pc:sldChg>
      <pc:sldChg chg="new del">
        <pc:chgData name="JIANG, Guanlin [Student]" userId="92a9c807-4a6e-4c45-8296-0a0199962214" providerId="ADAL" clId="{0BD7CC59-0CDA-41BB-AFB5-9B9F99F68ADA}" dt="2021-11-20T09:31:23.331" v="1261" actId="47"/>
        <pc:sldMkLst>
          <pc:docMk/>
          <pc:sldMk cId="1041538396" sldId="280"/>
        </pc:sldMkLst>
      </pc:sldChg>
      <pc:sldChg chg="add del modTransition">
        <pc:chgData name="JIANG, Guanlin [Student]" userId="92a9c807-4a6e-4c45-8296-0a0199962214" providerId="ADAL" clId="{0BD7CC59-0CDA-41BB-AFB5-9B9F99F68ADA}" dt="2021-11-20T08:08:34.055" v="1137" actId="47"/>
        <pc:sldMkLst>
          <pc:docMk/>
          <pc:sldMk cId="1802609172" sldId="280"/>
        </pc:sldMkLst>
      </pc:sldChg>
      <pc:sldChg chg="addSp delSp modSp new mod setBg">
        <pc:chgData name="JIANG, Guanlin [Student]" userId="92a9c807-4a6e-4c45-8296-0a0199962214" providerId="ADAL" clId="{0BD7CC59-0CDA-41BB-AFB5-9B9F99F68ADA}" dt="2021-11-20T10:22:31.215" v="1506" actId="1076"/>
        <pc:sldMkLst>
          <pc:docMk/>
          <pc:sldMk cId="3320574962" sldId="280"/>
        </pc:sldMkLst>
        <pc:spChg chg="del">
          <ac:chgData name="JIANG, Guanlin [Student]" userId="92a9c807-4a6e-4c45-8296-0a0199962214" providerId="ADAL" clId="{0BD7CC59-0CDA-41BB-AFB5-9B9F99F68ADA}" dt="2021-11-20T10:21:39.492" v="1501" actId="26606"/>
          <ac:spMkLst>
            <pc:docMk/>
            <pc:sldMk cId="3320574962" sldId="280"/>
            <ac:spMk id="2" creationId="{BCDFACBA-31D8-4031-8345-E61847B8BA27}"/>
          </ac:spMkLst>
        </pc:spChg>
        <pc:spChg chg="del">
          <ac:chgData name="JIANG, Guanlin [Student]" userId="92a9c807-4a6e-4c45-8296-0a0199962214" providerId="ADAL" clId="{0BD7CC59-0CDA-41BB-AFB5-9B9F99F68ADA}" dt="2021-11-20T10:21:39.492" v="1501" actId="26606"/>
          <ac:spMkLst>
            <pc:docMk/>
            <pc:sldMk cId="3320574962" sldId="280"/>
            <ac:spMk id="3" creationId="{3ACDF27B-AD65-42F0-A7A0-FAC7E53A075D}"/>
          </ac:spMkLst>
        </pc:spChg>
        <pc:spChg chg="add mod">
          <ac:chgData name="JIANG, Guanlin [Student]" userId="92a9c807-4a6e-4c45-8296-0a0199962214" providerId="ADAL" clId="{0BD7CC59-0CDA-41BB-AFB5-9B9F99F68ADA}" dt="2021-11-20T10:22:31.215" v="1506" actId="1076"/>
          <ac:spMkLst>
            <pc:docMk/>
            <pc:sldMk cId="3320574962" sldId="280"/>
            <ac:spMk id="7" creationId="{33D71EE5-F5DA-4809-A533-2508129427C2}"/>
          </ac:spMkLst>
        </pc:spChg>
        <pc:spChg chg="add">
          <ac:chgData name="JIANG, Guanlin [Student]" userId="92a9c807-4a6e-4c45-8296-0a0199962214" providerId="ADAL" clId="{0BD7CC59-0CDA-41BB-AFB5-9B9F99F68ADA}" dt="2021-11-20T10:21:39.492" v="1501" actId="26606"/>
          <ac:spMkLst>
            <pc:docMk/>
            <pc:sldMk cId="3320574962" sldId="280"/>
            <ac:spMk id="71" creationId="{21FFDA05-9640-4040-B33E-D46FD04434DB}"/>
          </ac:spMkLst>
        </pc:spChg>
        <pc:picChg chg="add mod">
          <ac:chgData name="JIANG, Guanlin [Student]" userId="92a9c807-4a6e-4c45-8296-0a0199962214" providerId="ADAL" clId="{0BD7CC59-0CDA-41BB-AFB5-9B9F99F68ADA}" dt="2021-11-20T10:21:39.492" v="1501" actId="26606"/>
          <ac:picMkLst>
            <pc:docMk/>
            <pc:sldMk cId="3320574962" sldId="280"/>
            <ac:picMk id="18434" creationId="{24996FAC-D9C6-4189-94A5-5A8B5C976C17}"/>
          </ac:picMkLst>
        </pc:picChg>
      </pc:sldChg>
      <pc:sldChg chg="addSp new del">
        <pc:chgData name="JIANG, Guanlin [Student]" userId="92a9c807-4a6e-4c45-8296-0a0199962214" providerId="ADAL" clId="{0BD7CC59-0CDA-41BB-AFB5-9B9F99F68ADA}" dt="2021-11-20T06:04:04.455" v="685" actId="47"/>
        <pc:sldMkLst>
          <pc:docMk/>
          <pc:sldMk cId="3613407596" sldId="280"/>
        </pc:sldMkLst>
        <pc:picChg chg="add">
          <ac:chgData name="JIANG, Guanlin [Student]" userId="92a9c807-4a6e-4c45-8296-0a0199962214" providerId="ADAL" clId="{0BD7CC59-0CDA-41BB-AFB5-9B9F99F68ADA}" dt="2021-11-20T06:04:00.242" v="684"/>
          <ac:picMkLst>
            <pc:docMk/>
            <pc:sldMk cId="3613407596" sldId="280"/>
            <ac:picMk id="13314" creationId="{A7AC1708-C41A-4F87-BA6C-08CF6C4089CC}"/>
          </ac:picMkLst>
        </pc:picChg>
      </pc:sldChg>
      <pc:sldChg chg="new del">
        <pc:chgData name="JIANG, Guanlin [Student]" userId="92a9c807-4a6e-4c45-8296-0a0199962214" providerId="ADAL" clId="{0BD7CC59-0CDA-41BB-AFB5-9B9F99F68ADA}" dt="2021-11-20T07:24:22.343" v="827" actId="47"/>
        <pc:sldMkLst>
          <pc:docMk/>
          <pc:sldMk cId="3162564192" sldId="281"/>
        </pc:sldMkLst>
      </pc:sldChg>
      <pc:sldMasterChg chg="modTransition modSldLayout">
        <pc:chgData name="JIANG, Guanlin [Student]" userId="92a9c807-4a6e-4c45-8296-0a0199962214" providerId="ADAL" clId="{0BD7CC59-0CDA-41BB-AFB5-9B9F99F68ADA}" dt="2021-11-20T07:47:43.387" v="977"/>
        <pc:sldMasterMkLst>
          <pc:docMk/>
          <pc:sldMasterMk cId="2610353387" sldId="2147483660"/>
        </pc:sldMasterMkLst>
        <pc:sldLayoutChg chg="modTransition">
          <pc:chgData name="JIANG, Guanlin [Student]" userId="92a9c807-4a6e-4c45-8296-0a0199962214" providerId="ADAL" clId="{0BD7CC59-0CDA-41BB-AFB5-9B9F99F68ADA}" dt="2021-11-20T07:47:43.387" v="977"/>
          <pc:sldLayoutMkLst>
            <pc:docMk/>
            <pc:sldMasterMk cId="2610353387" sldId="2147483660"/>
            <pc:sldLayoutMk cId="2071948647" sldId="2147483661"/>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3772155837" sldId="2147483662"/>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3608444170" sldId="2147483663"/>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269793772" sldId="2147483664"/>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312275527" sldId="2147483665"/>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191865042" sldId="2147483666"/>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1526344685" sldId="2147483667"/>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3880580844" sldId="2147483668"/>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2952086714" sldId="2147483669"/>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1584450949" sldId="2147483670"/>
          </pc:sldLayoutMkLst>
        </pc:sldLayoutChg>
        <pc:sldLayoutChg chg="modTransition">
          <pc:chgData name="JIANG, Guanlin [Student]" userId="92a9c807-4a6e-4c45-8296-0a0199962214" providerId="ADAL" clId="{0BD7CC59-0CDA-41BB-AFB5-9B9F99F68ADA}" dt="2021-11-20T07:47:43.387" v="977"/>
          <pc:sldLayoutMkLst>
            <pc:docMk/>
            <pc:sldMasterMk cId="2610353387" sldId="2147483660"/>
            <pc:sldLayoutMk cId="82464844" sldId="2147483671"/>
          </pc:sldLayoutMkLst>
        </pc:sldLayoutChg>
      </pc:sldMasterChg>
    </pc:docChg>
  </pc:docChgLst>
</pc:chgInfo>
</file>

<file path=ppt/media/image1.jpe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2.jpg>
</file>

<file path=ppt/media/image3.jpg>
</file>

<file path=ppt/media/image4.jpeg>
</file>

<file path=ppt/media/image5.pn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E9F289D-BC50-437C-BEE1-A8AF8F81CDA4}" type="datetimeFigureOut">
              <a:rPr lang="en-US" smtClean="0"/>
              <a:t>11/20/2021</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B0F30AA8-05B3-4C38-A080-DAF2D21D3020}"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719486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9F289D-BC50-437C-BEE1-A8AF8F81CDA4}" type="datetimeFigureOut">
              <a:rPr lang="en-US" smtClean="0"/>
              <a:t>11/20/2021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F30AA8-05B3-4C38-A080-DAF2D21D3020}" type="slidenum">
              <a:rPr lang="en-US" smtClean="0"/>
              <a:t>‹#›</a:t>
            </a:fld>
            <a:endParaRPr lang="en-US"/>
          </a:p>
        </p:txBody>
      </p:sp>
    </p:spTree>
    <p:extLst>
      <p:ext uri="{BB962C8B-B14F-4D97-AF65-F5344CB8AC3E}">
        <p14:creationId xmlns:p14="http://schemas.microsoft.com/office/powerpoint/2010/main" val="1584450949"/>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9F289D-BC50-437C-BEE1-A8AF8F81CDA4}" type="datetimeFigureOut">
              <a:rPr lang="en-US" smtClean="0"/>
              <a:t>11/20/2021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F30AA8-05B3-4C38-A080-DAF2D21D3020}" type="slidenum">
              <a:rPr lang="en-US" smtClean="0"/>
              <a:t>‹#›</a:t>
            </a:fld>
            <a:endParaRPr lang="en-US"/>
          </a:p>
        </p:txBody>
      </p:sp>
    </p:spTree>
    <p:extLst>
      <p:ext uri="{BB962C8B-B14F-4D97-AF65-F5344CB8AC3E}">
        <p14:creationId xmlns:p14="http://schemas.microsoft.com/office/powerpoint/2010/main" val="82464844"/>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9F289D-BC50-437C-BEE1-A8AF8F81CDA4}" type="datetimeFigureOut">
              <a:rPr lang="en-US" smtClean="0"/>
              <a:t>11/20/2021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F30AA8-05B3-4C38-A080-DAF2D21D3020}" type="slidenum">
              <a:rPr lang="en-US" smtClean="0"/>
              <a:t>‹#›</a:t>
            </a:fld>
            <a:endParaRPr lang="en-US"/>
          </a:p>
        </p:txBody>
      </p:sp>
    </p:spTree>
    <p:extLst>
      <p:ext uri="{BB962C8B-B14F-4D97-AF65-F5344CB8AC3E}">
        <p14:creationId xmlns:p14="http://schemas.microsoft.com/office/powerpoint/2010/main" val="3772155837"/>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9F289D-BC50-437C-BEE1-A8AF8F81CDA4}" type="datetimeFigureOut">
              <a:rPr lang="en-US" smtClean="0"/>
              <a:t>11/20/2021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F30AA8-05B3-4C38-A080-DAF2D21D3020}"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08444170"/>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9F289D-BC50-437C-BEE1-A8AF8F81CDA4}" type="datetimeFigureOut">
              <a:rPr lang="en-US" smtClean="0"/>
              <a:t>11/20/2021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F30AA8-05B3-4C38-A080-DAF2D21D3020}" type="slidenum">
              <a:rPr lang="en-US" smtClean="0"/>
              <a:t>‹#›</a:t>
            </a:fld>
            <a:endParaRPr lang="en-US"/>
          </a:p>
        </p:txBody>
      </p:sp>
    </p:spTree>
    <p:extLst>
      <p:ext uri="{BB962C8B-B14F-4D97-AF65-F5344CB8AC3E}">
        <p14:creationId xmlns:p14="http://schemas.microsoft.com/office/powerpoint/2010/main" val="269793772"/>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9F289D-BC50-437C-BEE1-A8AF8F81CDA4}" type="datetimeFigureOut">
              <a:rPr lang="en-US" smtClean="0"/>
              <a:t>11/20/2021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0F30AA8-05B3-4C38-A080-DAF2D21D3020}" type="slidenum">
              <a:rPr lang="en-US" smtClean="0"/>
              <a:t>‹#›</a:t>
            </a:fld>
            <a:endParaRPr lang="en-US"/>
          </a:p>
        </p:txBody>
      </p:sp>
    </p:spTree>
    <p:extLst>
      <p:ext uri="{BB962C8B-B14F-4D97-AF65-F5344CB8AC3E}">
        <p14:creationId xmlns:p14="http://schemas.microsoft.com/office/powerpoint/2010/main" val="312275527"/>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E9F289D-BC50-437C-BEE1-A8AF8F81CDA4}" type="datetimeFigureOut">
              <a:rPr lang="en-US" smtClean="0"/>
              <a:t>11/20/2021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0F30AA8-05B3-4C38-A080-DAF2D21D3020}" type="slidenum">
              <a:rPr lang="en-US" smtClean="0"/>
              <a:t>‹#›</a:t>
            </a:fld>
            <a:endParaRPr lang="en-US"/>
          </a:p>
        </p:txBody>
      </p:sp>
    </p:spTree>
    <p:extLst>
      <p:ext uri="{BB962C8B-B14F-4D97-AF65-F5344CB8AC3E}">
        <p14:creationId xmlns:p14="http://schemas.microsoft.com/office/powerpoint/2010/main" val="191865042"/>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9F289D-BC50-437C-BEE1-A8AF8F81CDA4}" type="datetimeFigureOut">
              <a:rPr lang="en-US" smtClean="0"/>
              <a:t>11/20/2021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0F30AA8-05B3-4C38-A080-DAF2D21D3020}" type="slidenum">
              <a:rPr lang="en-US" smtClean="0"/>
              <a:t>‹#›</a:t>
            </a:fld>
            <a:endParaRPr lang="en-US"/>
          </a:p>
        </p:txBody>
      </p:sp>
    </p:spTree>
    <p:extLst>
      <p:ext uri="{BB962C8B-B14F-4D97-AF65-F5344CB8AC3E}">
        <p14:creationId xmlns:p14="http://schemas.microsoft.com/office/powerpoint/2010/main" val="1526344685"/>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9F289D-BC50-437C-BEE1-A8AF8F81CDA4}" type="datetimeFigureOut">
              <a:rPr lang="en-US" smtClean="0"/>
              <a:t>11/20/2021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F30AA8-05B3-4C38-A080-DAF2D21D3020}" type="slidenum">
              <a:rPr lang="en-US" smtClean="0"/>
              <a:t>‹#›</a:t>
            </a:fld>
            <a:endParaRPr lang="en-US"/>
          </a:p>
        </p:txBody>
      </p:sp>
    </p:spTree>
    <p:extLst>
      <p:ext uri="{BB962C8B-B14F-4D97-AF65-F5344CB8AC3E}">
        <p14:creationId xmlns:p14="http://schemas.microsoft.com/office/powerpoint/2010/main" val="3880580844"/>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9F289D-BC50-437C-BEE1-A8AF8F81CDA4}" type="datetimeFigureOut">
              <a:rPr lang="en-US" smtClean="0"/>
              <a:t>11/20/2021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F30AA8-05B3-4C38-A080-DAF2D21D3020}" type="slidenum">
              <a:rPr lang="en-US" smtClean="0"/>
              <a:t>‹#›</a:t>
            </a:fld>
            <a:endParaRPr lang="en-US"/>
          </a:p>
        </p:txBody>
      </p:sp>
    </p:spTree>
    <p:extLst>
      <p:ext uri="{BB962C8B-B14F-4D97-AF65-F5344CB8AC3E}">
        <p14:creationId xmlns:p14="http://schemas.microsoft.com/office/powerpoint/2010/main" val="2952086714"/>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E9F289D-BC50-437C-BEE1-A8AF8F81CDA4}" type="datetimeFigureOut">
              <a:rPr lang="en-US" smtClean="0"/>
              <a:t>11/20/2021</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B0F30AA8-05B3-4C38-A080-DAF2D21D3020}" type="slidenum">
              <a:rPr lang="en-US" smtClean="0"/>
              <a:t>‹#›</a:t>
            </a:fld>
            <a:endParaRPr lang="en-US"/>
          </a:p>
        </p:txBody>
      </p:sp>
    </p:spTree>
    <p:extLst>
      <p:ext uri="{BB962C8B-B14F-4D97-AF65-F5344CB8AC3E}">
        <p14:creationId xmlns:p14="http://schemas.microsoft.com/office/powerpoint/2010/main" val="26103533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322BCA3-31C1-4329-B0BA-4748F937B5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F41A2F-05ED-41FE-9487-29D40F3BBB00}"/>
              </a:ext>
            </a:extLst>
          </p:cNvPr>
          <p:cNvSpPr>
            <a:spLocks noGrp="1"/>
          </p:cNvSpPr>
          <p:nvPr>
            <p:ph type="ctrTitle"/>
          </p:nvPr>
        </p:nvSpPr>
        <p:spPr>
          <a:xfrm>
            <a:off x="1891293" y="723331"/>
            <a:ext cx="8409414" cy="3875965"/>
          </a:xfrm>
          <a:noFill/>
        </p:spPr>
        <p:txBody>
          <a:bodyPr anchor="ctr">
            <a:normAutofit/>
          </a:bodyPr>
          <a:lstStyle/>
          <a:p>
            <a:r>
              <a:rPr lang="en-US" altLang="zh-CN" sz="6000" dirty="0">
                <a:solidFill>
                  <a:schemeClr val="tx2"/>
                </a:solidFill>
              </a:rPr>
              <a:t>Should the Government Ban Single-use Plastics?</a:t>
            </a:r>
            <a:endParaRPr lang="en-US" sz="6000" dirty="0">
              <a:solidFill>
                <a:schemeClr val="tx2"/>
              </a:solidFill>
            </a:endParaRPr>
          </a:p>
        </p:txBody>
      </p:sp>
      <p:sp>
        <p:nvSpPr>
          <p:cNvPr id="3" name="Subtitle 2">
            <a:extLst>
              <a:ext uri="{FF2B5EF4-FFF2-40B4-BE49-F238E27FC236}">
                <a16:creationId xmlns:a16="http://schemas.microsoft.com/office/drawing/2014/main" id="{3F4EEB1A-693A-4DDC-9A3B-515E01BDDFCD}"/>
              </a:ext>
            </a:extLst>
          </p:cNvPr>
          <p:cNvSpPr>
            <a:spLocks noGrp="1"/>
          </p:cNvSpPr>
          <p:nvPr>
            <p:ph type="subTitle" idx="1"/>
          </p:nvPr>
        </p:nvSpPr>
        <p:spPr>
          <a:xfrm>
            <a:off x="1891291" y="5595582"/>
            <a:ext cx="8409415" cy="896658"/>
          </a:xfrm>
        </p:spPr>
        <p:txBody>
          <a:bodyPr>
            <a:normAutofit/>
          </a:bodyPr>
          <a:lstStyle/>
          <a:p>
            <a:pPr algn="r"/>
            <a:r>
              <a:rPr lang="en-US" sz="2000" dirty="0">
                <a:solidFill>
                  <a:schemeClr val="accent2"/>
                </a:solidFill>
              </a:rPr>
              <a:t>Jiang Guanlin (David)</a:t>
            </a:r>
          </a:p>
          <a:p>
            <a:pPr algn="r"/>
            <a:r>
              <a:rPr lang="en-US" sz="2000" dirty="0">
                <a:solidFill>
                  <a:schemeClr val="accent2"/>
                </a:solidFill>
              </a:rPr>
              <a:t>Lam Ka Hang (Andy)</a:t>
            </a:r>
          </a:p>
        </p:txBody>
      </p:sp>
      <p:sp>
        <p:nvSpPr>
          <p:cNvPr id="10" name="Rectangle 9">
            <a:extLst>
              <a:ext uri="{FF2B5EF4-FFF2-40B4-BE49-F238E27FC236}">
                <a16:creationId xmlns:a16="http://schemas.microsoft.com/office/drawing/2014/main" id="{F6C1DD8F-426A-45F7-A524-5569263BE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9916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98D39CD7-AB20-4006-930C-6368406D01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50388" y="5359400"/>
            <a:ext cx="2550319"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3D65D7AA-A0C8-491E-9211-059F0D299A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592369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000" advTm="10000">
        <p14:doors dir="vert"/>
      </p:transition>
    </mc:Choice>
    <mc:Fallback>
      <p:transition spd="slow" advTm="10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100" name="Picture 4" descr="French street in Paris with dumpsters full with paper – Stock Editorial  Photo © ifeelstock #241104902">
            <a:extLst>
              <a:ext uri="{FF2B5EF4-FFF2-40B4-BE49-F238E27FC236}">
                <a16:creationId xmlns:a16="http://schemas.microsoft.com/office/drawing/2014/main" id="{53E7F884-AC19-4974-BB77-3AF14BB0BE11}"/>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6254" b="16787"/>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B4CDB150-8FD3-436D-8F74-DE73B81645D3}"/>
              </a:ext>
            </a:extLst>
          </p:cNvPr>
          <p:cNvSpPr txBox="1"/>
          <p:nvPr/>
        </p:nvSpPr>
        <p:spPr>
          <a:xfrm>
            <a:off x="624945" y="1002338"/>
            <a:ext cx="5478685" cy="1719702"/>
          </a:xfrm>
          <a:prstGeom prst="rect">
            <a:avLst/>
          </a:prstGeom>
          <a:noFill/>
        </p:spPr>
        <p:txBody>
          <a:bodyPr wrap="square">
            <a:spAutoFit/>
          </a:bodyPr>
          <a:lstStyle/>
          <a:p>
            <a:pPr algn="l">
              <a:lnSpc>
                <a:spcPct val="150000"/>
              </a:lnSpc>
              <a:spcAft>
                <a:spcPts val="800"/>
              </a:spcAft>
            </a:pPr>
            <a:r>
              <a:rPr lang="en-US" sz="1800" dirty="0">
                <a:effectLst/>
                <a:latin typeface="Aharoni" panose="02010803020104030203" pitchFamily="2" charset="-79"/>
                <a:ea typeface="等线" panose="02010600030101010101" pitchFamily="2" charset="-122"/>
                <a:cs typeface="Aharoni" panose="02010803020104030203" pitchFamily="2" charset="-79"/>
              </a:rPr>
              <a:t>In </a:t>
            </a:r>
            <a:r>
              <a:rPr lang="en-US" sz="1800" b="1" dirty="0">
                <a:solidFill>
                  <a:srgbClr val="0E101A"/>
                </a:solidFill>
                <a:effectLst/>
                <a:latin typeface="Aharoni" panose="02010803020104030203" pitchFamily="2" charset="-79"/>
                <a:ea typeface="等线" panose="02010600030101010101" pitchFamily="2" charset="-122"/>
                <a:cs typeface="Aharoni" panose="02010803020104030203" pitchFamily="2" charset="-79"/>
              </a:rPr>
              <a:t>France</a:t>
            </a:r>
            <a:r>
              <a:rPr lang="en-US" sz="1800" dirty="0">
                <a:effectLst/>
                <a:latin typeface="Aharoni" panose="02010803020104030203" pitchFamily="2" charset="-79"/>
                <a:ea typeface="等线" panose="02010600030101010101" pitchFamily="2" charset="-122"/>
                <a:cs typeface="Aharoni" panose="02010803020104030203" pitchFamily="2" charset="-79"/>
              </a:rPr>
              <a:t>, it measures that 37% of fresh fruits and vegetables are packaged in plastic and it is believed that 100 billion disposable plastic goods are sold and produced by the fast-food sector.</a:t>
            </a:r>
          </a:p>
        </p:txBody>
      </p:sp>
    </p:spTree>
    <p:extLst>
      <p:ext uri="{BB962C8B-B14F-4D97-AF65-F5344CB8AC3E}">
        <p14:creationId xmlns:p14="http://schemas.microsoft.com/office/powerpoint/2010/main" val="418180510"/>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094F5-B069-4D9F-B2BA-DACC4CAA549F}"/>
              </a:ext>
            </a:extLst>
          </p:cNvPr>
          <p:cNvSpPr>
            <a:spLocks noGrp="1"/>
          </p:cNvSpPr>
          <p:nvPr>
            <p:ph type="title"/>
          </p:nvPr>
        </p:nvSpPr>
        <p:spPr>
          <a:xfrm>
            <a:off x="1249680" y="2580383"/>
            <a:ext cx="9692640" cy="1325562"/>
          </a:xfrm>
        </p:spPr>
        <p:txBody>
          <a:bodyPr/>
          <a:lstStyle/>
          <a:p>
            <a:endParaRPr lang="en-US" dirty="0"/>
          </a:p>
        </p:txBody>
      </p:sp>
      <p:pic>
        <p:nvPicPr>
          <p:cNvPr id="5122" name="Picture 2" descr="Rubbish Bin Paris France High Resolution Stock Photography and Images -  Alamy">
            <a:extLst>
              <a:ext uri="{FF2B5EF4-FFF2-40B4-BE49-F238E27FC236}">
                <a16:creationId xmlns:a16="http://schemas.microsoft.com/office/drawing/2014/main" id="{559F3849-6C67-4732-8365-9A1F3617C48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 t="506" r="-41" b="9423"/>
          <a:stretch/>
        </p:blipFill>
        <p:spPr bwMode="auto">
          <a:xfrm>
            <a:off x="-2586" y="-23567"/>
            <a:ext cx="12194586" cy="690513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CF33F9B-6CF8-4247-8C76-EC53B25E2BA6}"/>
              </a:ext>
            </a:extLst>
          </p:cNvPr>
          <p:cNvSpPr txBox="1"/>
          <p:nvPr/>
        </p:nvSpPr>
        <p:spPr>
          <a:xfrm>
            <a:off x="573857" y="641817"/>
            <a:ext cx="6106212" cy="1200329"/>
          </a:xfrm>
          <a:prstGeom prst="rect">
            <a:avLst/>
          </a:prstGeom>
          <a:noFill/>
        </p:spPr>
        <p:txBody>
          <a:bodyPr wrap="square">
            <a:spAutoFit/>
          </a:bodyPr>
          <a:lstStyle/>
          <a:p>
            <a:r>
              <a:rPr lang="en-US" sz="1800" dirty="0">
                <a:solidFill>
                  <a:schemeClr val="bg1"/>
                </a:solidFill>
                <a:effectLst/>
                <a:latin typeface="Aharoni" panose="02010803020104030203" pitchFamily="2" charset="-79"/>
                <a:ea typeface="等线" panose="02010600030101010101" pitchFamily="2" charset="-122"/>
                <a:cs typeface="Aharoni" panose="02010803020104030203" pitchFamily="2" charset="-79"/>
              </a:rPr>
              <a:t>In a bid to encourage re-use, France’s anti-waste law press consumers to bring re-usable containers into retail stores to purchase items, as long as the container is clean and suitable for the products purchased</a:t>
            </a:r>
            <a:endParaRPr lang="en-US" dirty="0">
              <a:solidFill>
                <a:schemeClr val="bg1"/>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758885226"/>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050" name="Picture 2" descr="Single-Use Plastic Scrutiny Reaches Medical Industry">
            <a:extLst>
              <a:ext uri="{FF2B5EF4-FFF2-40B4-BE49-F238E27FC236}">
                <a16:creationId xmlns:a16="http://schemas.microsoft.com/office/drawing/2014/main" id="{4D2F62F8-C9E7-410B-B27D-2E237069D7AE}"/>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15835"/>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AD9D542-B662-43CC-9046-D02085183271}"/>
              </a:ext>
            </a:extLst>
          </p:cNvPr>
          <p:cNvSpPr txBox="1"/>
          <p:nvPr/>
        </p:nvSpPr>
        <p:spPr>
          <a:xfrm>
            <a:off x="428263" y="4912846"/>
            <a:ext cx="6103716" cy="1200329"/>
          </a:xfrm>
          <a:prstGeom prst="rect">
            <a:avLst/>
          </a:prstGeom>
          <a:noFill/>
        </p:spPr>
        <p:txBody>
          <a:bodyPr wrap="square">
            <a:spAutoFit/>
          </a:bodyPr>
          <a:lstStyle/>
          <a:p>
            <a:r>
              <a:rPr lang="en-US" sz="1800" dirty="0">
                <a:effectLst/>
                <a:latin typeface="Aharoni" panose="02010803020104030203" pitchFamily="2" charset="-79"/>
                <a:ea typeface="等线" panose="02010600030101010101" pitchFamily="2" charset="-122"/>
                <a:cs typeface="Aharoni" panose="02010803020104030203" pitchFamily="2" charset="-79"/>
              </a:rPr>
              <a:t>But they also have some benefits for people. Like some nurses and doctors in Hospital, they use single-use plastics to protect the medical equipment does not pollute</a:t>
            </a:r>
            <a:endParaRPr lang="en-US"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416707835"/>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290" name="Picture 2" descr="Unwrapped: Why are we still using plastic food packaging? — Sea Going Green">
            <a:extLst>
              <a:ext uri="{FF2B5EF4-FFF2-40B4-BE49-F238E27FC236}">
                <a16:creationId xmlns:a16="http://schemas.microsoft.com/office/drawing/2014/main" id="{FA9DFDF9-0DAC-48A1-9444-35134F18E344}"/>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4589" b="930"/>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5059B68-40BE-4979-AF67-71069ECE1A23}"/>
              </a:ext>
            </a:extLst>
          </p:cNvPr>
          <p:cNvSpPr txBox="1"/>
          <p:nvPr/>
        </p:nvSpPr>
        <p:spPr>
          <a:xfrm>
            <a:off x="2685326" y="5332599"/>
            <a:ext cx="6103716" cy="369332"/>
          </a:xfrm>
          <a:prstGeom prst="rect">
            <a:avLst/>
          </a:prstGeom>
          <a:noFill/>
        </p:spPr>
        <p:txBody>
          <a:bodyPr wrap="square">
            <a:spAutoFit/>
          </a:bodyPr>
          <a:lstStyle/>
          <a:p>
            <a:r>
              <a:rPr lang="en-US" sz="1800" dirty="0">
                <a:effectLst/>
                <a:latin typeface="Aharoni" panose="02010803020104030203" pitchFamily="2" charset="-79"/>
                <a:ea typeface="等线" panose="02010600030101010101" pitchFamily="2" charset="-122"/>
                <a:cs typeface="Aharoni" panose="02010803020104030203" pitchFamily="2" charset="-79"/>
              </a:rPr>
              <a:t>help cook to preserve food and make it pollution-free</a:t>
            </a:r>
            <a:endParaRPr lang="en-US"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338309832"/>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074" name="Picture 2" descr="How Plastic Affects Animals and Harms Them - Plastic Soup Foundation">
            <a:extLst>
              <a:ext uri="{FF2B5EF4-FFF2-40B4-BE49-F238E27FC236}">
                <a16:creationId xmlns:a16="http://schemas.microsoft.com/office/drawing/2014/main" id="{1249E2B8-055D-4626-9BBA-4DF12BEBCE92}"/>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3901"/>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E092BC2-5419-4B8B-A55B-6CF1D3FBBC7F}"/>
              </a:ext>
            </a:extLst>
          </p:cNvPr>
          <p:cNvSpPr txBox="1"/>
          <p:nvPr/>
        </p:nvSpPr>
        <p:spPr>
          <a:xfrm>
            <a:off x="478420" y="135030"/>
            <a:ext cx="5451677" cy="1719702"/>
          </a:xfrm>
          <a:prstGeom prst="rect">
            <a:avLst/>
          </a:prstGeom>
          <a:noFill/>
        </p:spPr>
        <p:txBody>
          <a:bodyPr wrap="square">
            <a:spAutoFit/>
          </a:bodyPr>
          <a:lstStyle/>
          <a:p>
            <a:pPr algn="l">
              <a:lnSpc>
                <a:spcPct val="150000"/>
              </a:lnSpc>
              <a:spcAft>
                <a:spcPts val="800"/>
              </a:spcAft>
            </a:pPr>
            <a:r>
              <a:rPr lang="en-US" sz="1800" dirty="0">
                <a:effectLst/>
                <a:latin typeface="Aharoni" panose="02010803020104030203" pitchFamily="2" charset="-79"/>
                <a:ea typeface="等线" panose="02010600030101010101" pitchFamily="2" charset="-122"/>
                <a:cs typeface="Aharoni" panose="02010803020104030203" pitchFamily="2" charset="-79"/>
              </a:rPr>
              <a:t>There are still a lot of disadvantages to use single-use plastics. Plastic may cause direct harm to the animals, lead to the Pacific trash vortex, and production of greenhouse gases.</a:t>
            </a:r>
          </a:p>
        </p:txBody>
      </p:sp>
    </p:spTree>
    <p:extLst>
      <p:ext uri="{BB962C8B-B14F-4D97-AF65-F5344CB8AC3E}">
        <p14:creationId xmlns:p14="http://schemas.microsoft.com/office/powerpoint/2010/main" val="615278874"/>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218" name="Picture 2" descr="The plastic industry is on track to produce as many emissions as 600  coal-fired power plants | Grist">
            <a:extLst>
              <a:ext uri="{FF2B5EF4-FFF2-40B4-BE49-F238E27FC236}">
                <a16:creationId xmlns:a16="http://schemas.microsoft.com/office/drawing/2014/main" id="{086CA022-C47D-40D4-8CCE-94ABC106EED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125"/>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9574548"/>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194" name="Picture 2">
            <a:extLst>
              <a:ext uri="{FF2B5EF4-FFF2-40B4-BE49-F238E27FC236}">
                <a16:creationId xmlns:a16="http://schemas.microsoft.com/office/drawing/2014/main" id="{D706DC1E-1592-482B-9561-2F225006A659}"/>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86" b="15333"/>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1B954775-7055-4683-8023-7C2AAF759342}"/>
              </a:ext>
            </a:extLst>
          </p:cNvPr>
          <p:cNvSpPr txBox="1"/>
          <p:nvPr/>
        </p:nvSpPr>
        <p:spPr>
          <a:xfrm>
            <a:off x="262359" y="5565283"/>
            <a:ext cx="6103716" cy="1200329"/>
          </a:xfrm>
          <a:prstGeom prst="rect">
            <a:avLst/>
          </a:prstGeom>
          <a:noFill/>
        </p:spPr>
        <p:txBody>
          <a:bodyPr wrap="square">
            <a:spAutoFit/>
          </a:bodyPr>
          <a:lstStyle/>
          <a:p>
            <a:r>
              <a:rPr lang="en-US" sz="1800" dirty="0">
                <a:solidFill>
                  <a:schemeClr val="bg1"/>
                </a:solidFill>
                <a:effectLst/>
                <a:latin typeface="Aharoni" panose="02010803020104030203" pitchFamily="2" charset="-79"/>
                <a:ea typeface="等线" panose="02010600030101010101" pitchFamily="2" charset="-122"/>
                <a:cs typeface="Aharoni" panose="02010803020104030203" pitchFamily="2" charset="-79"/>
              </a:rPr>
              <a:t>US, UK, France these 3 countries both are having or will be having some policies to against single-use plastics. US and UK already have some behaviors to show the confidence they need to reduce it. </a:t>
            </a:r>
            <a:endParaRPr lang="en-US" dirty="0">
              <a:solidFill>
                <a:schemeClr val="bg1"/>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04527303"/>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1266" name="Picture 2" descr="Hong Kong has a monumental waste problem - BBC Future">
            <a:extLst>
              <a:ext uri="{FF2B5EF4-FFF2-40B4-BE49-F238E27FC236}">
                <a16:creationId xmlns:a16="http://schemas.microsoft.com/office/drawing/2014/main" id="{FE6BB2C3-C98D-46BC-9C95-F893EA9E0582}"/>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125"/>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62F0C8C-D881-4953-844B-1A6CE0520138}"/>
              </a:ext>
            </a:extLst>
          </p:cNvPr>
          <p:cNvSpPr txBox="1"/>
          <p:nvPr/>
        </p:nvSpPr>
        <p:spPr>
          <a:xfrm>
            <a:off x="304800" y="5846140"/>
            <a:ext cx="6103716" cy="646331"/>
          </a:xfrm>
          <a:prstGeom prst="rect">
            <a:avLst/>
          </a:prstGeom>
          <a:noFill/>
        </p:spPr>
        <p:txBody>
          <a:bodyPr wrap="square">
            <a:spAutoFit/>
          </a:bodyPr>
          <a:lstStyle/>
          <a:p>
            <a:r>
              <a:rPr lang="en-US" sz="1800" dirty="0">
                <a:solidFill>
                  <a:schemeClr val="accent1">
                    <a:lumMod val="60000"/>
                    <a:lumOff val="40000"/>
                  </a:schemeClr>
                </a:solidFill>
                <a:effectLst/>
                <a:latin typeface="Aharoni" panose="02010803020104030203" pitchFamily="2" charset="-79"/>
                <a:ea typeface="等线" panose="02010600030101010101" pitchFamily="2" charset="-122"/>
                <a:cs typeface="Aharoni" panose="02010803020104030203" pitchFamily="2" charset="-79"/>
              </a:rPr>
              <a:t>to let more people, know that using more plastics are not beneficial for people, </a:t>
            </a:r>
            <a:endParaRPr lang="en-US" dirty="0">
              <a:solidFill>
                <a:schemeClr val="accent1">
                  <a:lumMod val="60000"/>
                  <a:lumOff val="40000"/>
                </a:schemeClr>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614480620"/>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242" name="Picture 2" descr="We tried to live plastic-free for a week in Hong Kong and this is what  happened - YP | South China Morning Post">
            <a:extLst>
              <a:ext uri="{FF2B5EF4-FFF2-40B4-BE49-F238E27FC236}">
                <a16:creationId xmlns:a16="http://schemas.microsoft.com/office/drawing/2014/main" id="{C2F6014E-6D83-4BE1-AF76-468EB3ED5542}"/>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0405" b="14689"/>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8494622-C4A1-4405-B3F0-E06CDE5014F6}"/>
              </a:ext>
            </a:extLst>
          </p:cNvPr>
          <p:cNvSpPr txBox="1"/>
          <p:nvPr/>
        </p:nvSpPr>
        <p:spPr>
          <a:xfrm>
            <a:off x="8640501" y="5603073"/>
            <a:ext cx="3566739" cy="1200329"/>
          </a:xfrm>
          <a:prstGeom prst="rect">
            <a:avLst/>
          </a:prstGeom>
          <a:noFill/>
        </p:spPr>
        <p:txBody>
          <a:bodyPr wrap="square">
            <a:spAutoFit/>
          </a:bodyPr>
          <a:lstStyle/>
          <a:p>
            <a:r>
              <a:rPr lang="en-US" sz="1800" dirty="0">
                <a:effectLst/>
                <a:latin typeface="Aharoni" panose="02010803020104030203" pitchFamily="2" charset="-79"/>
                <a:ea typeface="等线" panose="02010600030101010101" pitchFamily="2" charset="-122"/>
                <a:cs typeface="Aharoni" panose="02010803020104030203" pitchFamily="2" charset="-79"/>
              </a:rPr>
              <a:t>like posters, and reduce the plastics from stores, if give too much, they need to provide some tax.</a:t>
            </a:r>
            <a:endParaRPr lang="en-US"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695812555"/>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8434" name="Picture 2" descr="France&amp;#39;s Single-Use Plastic Bag Regulation | Planète Énergies">
            <a:extLst>
              <a:ext uri="{FF2B5EF4-FFF2-40B4-BE49-F238E27FC236}">
                <a16:creationId xmlns:a16="http://schemas.microsoft.com/office/drawing/2014/main" id="{24996FAC-D9C6-4189-94A5-5A8B5C976C17}"/>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15519"/>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3D71EE5-F5DA-4809-A533-2508129427C2}"/>
              </a:ext>
            </a:extLst>
          </p:cNvPr>
          <p:cNvSpPr txBox="1"/>
          <p:nvPr/>
        </p:nvSpPr>
        <p:spPr>
          <a:xfrm>
            <a:off x="84841" y="5326144"/>
            <a:ext cx="6320671" cy="1477328"/>
          </a:xfrm>
          <a:prstGeom prst="rect">
            <a:avLst/>
          </a:prstGeom>
          <a:noFill/>
        </p:spPr>
        <p:txBody>
          <a:bodyPr wrap="square">
            <a:spAutoFit/>
          </a:bodyPr>
          <a:lstStyle/>
          <a:p>
            <a:r>
              <a:rPr lang="en-US" sz="1800" dirty="0">
                <a:solidFill>
                  <a:schemeClr val="bg1"/>
                </a:solidFill>
                <a:effectLst/>
                <a:latin typeface="Aharoni" panose="02010803020104030203" pitchFamily="2" charset="-79"/>
                <a:ea typeface="等线" panose="02010600030101010101" pitchFamily="2" charset="-122"/>
                <a:cs typeface="Aharoni" panose="02010803020104030203" pitchFamily="2" charset="-79"/>
              </a:rPr>
              <a:t>The policy that France government published is that in the future few years, from 2022, the roads in France must deploy the water fountains to reduce the buying and selling of bottled water. Also, France will ban the use of disposable plastic tableware during meals.</a:t>
            </a:r>
            <a:endParaRPr lang="en-US" dirty="0">
              <a:solidFill>
                <a:schemeClr val="bg1"/>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320574962"/>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170" name="Picture 2" descr="With the COVID-19 pandemic, littering from single-use plastics has seen a  dramatic resurgence">
            <a:extLst>
              <a:ext uri="{FF2B5EF4-FFF2-40B4-BE49-F238E27FC236}">
                <a16:creationId xmlns:a16="http://schemas.microsoft.com/office/drawing/2014/main" id="{17CBBC1C-E7DA-4E4B-BB47-94890A89655A}"/>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567"/>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976380D-6E32-481A-9DEC-6534E699466D}"/>
              </a:ext>
            </a:extLst>
          </p:cNvPr>
          <p:cNvSpPr txBox="1"/>
          <p:nvPr/>
        </p:nvSpPr>
        <p:spPr>
          <a:xfrm>
            <a:off x="361735" y="101305"/>
            <a:ext cx="8983970" cy="461665"/>
          </a:xfrm>
          <a:prstGeom prst="rect">
            <a:avLst/>
          </a:prstGeom>
          <a:noFill/>
        </p:spPr>
        <p:txBody>
          <a:bodyPr wrap="square" rtlCol="0">
            <a:spAutoFit/>
          </a:bodyPr>
          <a:lstStyle/>
          <a:p>
            <a:r>
              <a:rPr lang="en-US" sz="2400" dirty="0">
                <a:effectLst/>
                <a:latin typeface="Aharoni" panose="02010803020104030203" pitchFamily="2" charset="-79"/>
                <a:ea typeface="等线" panose="02010600030101010101" pitchFamily="2" charset="-122"/>
                <a:cs typeface="Aharoni" panose="02010803020104030203" pitchFamily="2" charset="-79"/>
              </a:rPr>
              <a:t>Plastics ---a valuable and dangerous product in this world.</a:t>
            </a:r>
            <a:endParaRPr lang="en-US" sz="24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223310202"/>
      </p:ext>
    </p:extLst>
  </p:cSld>
  <p:clrMapOvr>
    <a:masterClrMapping/>
  </p:clrMapOvr>
  <mc:AlternateContent xmlns:mc="http://schemas.openxmlformats.org/markup-compatibility/2006">
    <mc:Choice xmlns:p14="http://schemas.microsoft.com/office/powerpoint/2010/main" Requires="p14">
      <p:transition spd="slow" p14:dur="4000" advTm="6000">
        <p14:doors dir="vert"/>
      </p:transition>
    </mc:Choice>
    <mc:Fallback>
      <p:transition spd="slow" advTm="6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A6A4D-3566-451D-9F96-5F2E3A1DE07B}"/>
              </a:ext>
            </a:extLst>
          </p:cNvPr>
          <p:cNvSpPr>
            <a:spLocks noGrp="1"/>
          </p:cNvSpPr>
          <p:nvPr>
            <p:ph type="title"/>
          </p:nvPr>
        </p:nvSpPr>
        <p:spPr>
          <a:xfrm>
            <a:off x="0" y="1"/>
            <a:ext cx="4829696" cy="552796"/>
          </a:xfrm>
        </p:spPr>
        <p:txBody>
          <a:bodyPr>
            <a:normAutofit/>
          </a:bodyPr>
          <a:lstStyle/>
          <a:p>
            <a:r>
              <a:rPr lang="en-US" sz="3200" dirty="0"/>
              <a:t>Websites References</a:t>
            </a:r>
          </a:p>
        </p:txBody>
      </p:sp>
      <p:sp>
        <p:nvSpPr>
          <p:cNvPr id="3" name="Content Placeholder 2">
            <a:extLst>
              <a:ext uri="{FF2B5EF4-FFF2-40B4-BE49-F238E27FC236}">
                <a16:creationId xmlns:a16="http://schemas.microsoft.com/office/drawing/2014/main" id="{50F74390-84BD-49E2-92E0-8127B571D5D9}"/>
              </a:ext>
            </a:extLst>
          </p:cNvPr>
          <p:cNvSpPr>
            <a:spLocks noGrp="1"/>
          </p:cNvSpPr>
          <p:nvPr>
            <p:ph idx="1"/>
          </p:nvPr>
        </p:nvSpPr>
        <p:spPr>
          <a:xfrm>
            <a:off x="0" y="594360"/>
            <a:ext cx="11296996" cy="6263640"/>
          </a:xfrm>
        </p:spPr>
        <p:txBody>
          <a:bodyPr>
            <a:normAutofit fontScale="85000" lnSpcReduction="10000"/>
          </a:bodyPr>
          <a:lstStyle/>
          <a:p>
            <a:r>
              <a:rPr lang="en-US" sz="1800" dirty="0" err="1">
                <a:effectLst/>
                <a:latin typeface="Times New Roman" panose="02020603050405020304" pitchFamily="18" charset="0"/>
                <a:ea typeface="Times New Roman" panose="02020603050405020304" pitchFamily="18" charset="0"/>
              </a:rPr>
              <a:t>Clercq</a:t>
            </a:r>
            <a:r>
              <a:rPr lang="en-US" sz="1800" dirty="0">
                <a:effectLst/>
                <a:latin typeface="Times New Roman" panose="02020603050405020304" pitchFamily="18" charset="0"/>
                <a:ea typeface="Times New Roman" panose="02020603050405020304" pitchFamily="18" charset="0"/>
              </a:rPr>
              <a:t>, G. V. D. (2021, October 12). </a:t>
            </a:r>
            <a:r>
              <a:rPr lang="en-US" sz="1800" i="1" dirty="0">
                <a:effectLst/>
                <a:latin typeface="Times New Roman" panose="02020603050405020304" pitchFamily="18" charset="0"/>
                <a:ea typeface="Times New Roman" panose="02020603050405020304" pitchFamily="18" charset="0"/>
              </a:rPr>
              <a:t>New law in France will save 1 billion pieces of single-use plastic annually</a:t>
            </a:r>
            <a:r>
              <a:rPr lang="en-US" sz="1800" dirty="0">
                <a:effectLst/>
                <a:latin typeface="Times New Roman" panose="02020603050405020304" pitchFamily="18" charset="0"/>
                <a:ea typeface="Times New Roman" panose="02020603050405020304" pitchFamily="18" charset="0"/>
              </a:rPr>
              <a:t>. World Economic Forum. https://www.weforu m.org/agenda/2021/10/how-france-plans-to-significantly-reduce-its-plastic-waste-from-2022/</a:t>
            </a:r>
          </a:p>
          <a:p>
            <a:r>
              <a:rPr lang="en-US" sz="1800" dirty="0" err="1">
                <a:effectLst/>
                <a:latin typeface="Times New Roman" panose="02020603050405020304" pitchFamily="18" charset="0"/>
                <a:ea typeface="Times New Roman" panose="02020603050405020304" pitchFamily="18" charset="0"/>
              </a:rPr>
              <a:t>Connexion</a:t>
            </a:r>
            <a:r>
              <a:rPr lang="en-US" sz="1800" dirty="0">
                <a:effectLst/>
                <a:latin typeface="Times New Roman" panose="02020603050405020304" pitchFamily="18" charset="0"/>
                <a:ea typeface="Times New Roman" panose="02020603050405020304" pitchFamily="18" charset="0"/>
              </a:rPr>
              <a:t> journalist. (2020, December 31). </a:t>
            </a:r>
            <a:r>
              <a:rPr lang="en-US" sz="1800" i="1" dirty="0">
                <a:effectLst/>
                <a:latin typeface="Times New Roman" panose="02020603050405020304" pitchFamily="18" charset="0"/>
                <a:ea typeface="Times New Roman" panose="02020603050405020304" pitchFamily="18" charset="0"/>
              </a:rPr>
              <a:t>France tightens plastics ban</a:t>
            </a:r>
            <a:r>
              <a:rPr lang="en-US" sz="1800" dirty="0">
                <a:effectLst/>
                <a:latin typeface="Times New Roman" panose="02020603050405020304" pitchFamily="18" charset="0"/>
                <a:ea typeface="Times New Roman" panose="02020603050405020304" pitchFamily="18" charset="0"/>
              </a:rPr>
              <a:t>. The </a:t>
            </a:r>
            <a:r>
              <a:rPr lang="en-US" sz="1800" dirty="0" err="1">
                <a:effectLst/>
                <a:latin typeface="Times New Roman" panose="02020603050405020304" pitchFamily="18" charset="0"/>
                <a:ea typeface="Times New Roman" panose="02020603050405020304" pitchFamily="18" charset="0"/>
              </a:rPr>
              <a:t>Connexion</a:t>
            </a:r>
            <a:r>
              <a:rPr lang="en-US" sz="1800" dirty="0">
                <a:effectLst/>
                <a:latin typeface="Times New Roman" panose="02020603050405020304" pitchFamily="18" charset="0"/>
                <a:ea typeface="Times New Roman" panose="02020603050405020304" pitchFamily="18" charset="0"/>
              </a:rPr>
              <a:t> French news and views. https://www.connexionfrance.com/Practical/Environment/France-tightens-plastics-ban</a:t>
            </a:r>
          </a:p>
          <a:p>
            <a:r>
              <a:rPr lang="en-US" sz="1800" dirty="0">
                <a:effectLst/>
                <a:latin typeface="Times New Roman" panose="02020603050405020304" pitchFamily="18" charset="0"/>
                <a:ea typeface="Times New Roman" panose="02020603050405020304" pitchFamily="18" charset="0"/>
              </a:rPr>
              <a:t>Department for Environment, Food &amp; Rural Affairs. (2021, August 28). </a:t>
            </a:r>
            <a:r>
              <a:rPr lang="en-US" sz="1800" i="1" dirty="0">
                <a:effectLst/>
                <a:latin typeface="Times New Roman" panose="02020603050405020304" pitchFamily="18" charset="0"/>
                <a:ea typeface="Times New Roman" panose="02020603050405020304" pitchFamily="18" charset="0"/>
              </a:rPr>
              <a:t>Next steps to tackle plastic waste</a:t>
            </a:r>
            <a:r>
              <a:rPr lang="en-US" sz="1800" dirty="0">
                <a:effectLst/>
                <a:latin typeface="Times New Roman" panose="02020603050405020304" pitchFamily="18" charset="0"/>
                <a:ea typeface="Times New Roman" panose="02020603050405020304" pitchFamily="18" charset="0"/>
              </a:rPr>
              <a:t>. https://www.gov.uk/government/news/next-steps-to-tackle-plastic-waste</a:t>
            </a:r>
          </a:p>
          <a:p>
            <a:r>
              <a:rPr lang="en-US" sz="1800" dirty="0">
                <a:effectLst/>
                <a:latin typeface="Times New Roman" panose="02020603050405020304" pitchFamily="18" charset="0"/>
                <a:ea typeface="Times New Roman" panose="02020603050405020304" pitchFamily="18" charset="0"/>
              </a:rPr>
              <a:t>Giddings, D. (2021, March 29). </a:t>
            </a:r>
            <a:r>
              <a:rPr lang="en-US" sz="1800" i="1" dirty="0">
                <a:effectLst/>
                <a:latin typeface="Times New Roman" panose="02020603050405020304" pitchFamily="18" charset="0"/>
                <a:ea typeface="Times New Roman" panose="02020603050405020304" pitchFamily="18" charset="0"/>
              </a:rPr>
              <a:t>The effects of single-use plastic on the environment</a:t>
            </a:r>
            <a:r>
              <a:rPr lang="en-US" sz="1800" dirty="0">
                <a:effectLst/>
                <a:latin typeface="Times New Roman" panose="02020603050405020304" pitchFamily="18" charset="0"/>
                <a:ea typeface="Times New Roman" panose="02020603050405020304" pitchFamily="18" charset="0"/>
              </a:rPr>
              <a:t>. Nature Conservancy Canada. https://www.natureconservancy.ca/en/blog/t he-effects-of-single-use-plastic.html</a:t>
            </a:r>
          </a:p>
          <a:p>
            <a:r>
              <a:rPr lang="en-US" sz="1800" dirty="0">
                <a:effectLst/>
                <a:latin typeface="Times New Roman" panose="02020603050405020304" pitchFamily="18" charset="0"/>
                <a:ea typeface="Times New Roman" panose="02020603050405020304" pitchFamily="18" charset="0"/>
              </a:rPr>
              <a:t>Ho, S. (2021, September 6). </a:t>
            </a:r>
            <a:r>
              <a:rPr lang="en-US" sz="1800" i="1" dirty="0">
                <a:effectLst/>
                <a:latin typeface="Times New Roman" panose="02020603050405020304" pitchFamily="18" charset="0"/>
                <a:ea typeface="Times New Roman" panose="02020603050405020304" pitchFamily="18" charset="0"/>
              </a:rPr>
              <a:t>UK to ban single-use cutlery and tableware in 'war on plastic'</a:t>
            </a:r>
            <a:r>
              <a:rPr lang="en-US" sz="1800" dirty="0">
                <a:effectLst/>
                <a:latin typeface="Times New Roman" panose="02020603050405020304" pitchFamily="18" charset="0"/>
                <a:ea typeface="Times New Roman" panose="02020603050405020304" pitchFamily="18" charset="0"/>
              </a:rPr>
              <a:t>. UK To Ban Single-Use Cutlery and Tableware In ‘War On Plastic.’ https://www.greenqueen.com.hk/uk-single-use-plastic-ban/</a:t>
            </a:r>
          </a:p>
          <a:p>
            <a:r>
              <a:rPr lang="en-US" sz="1800" dirty="0" err="1">
                <a:effectLst/>
                <a:latin typeface="Times New Roman" panose="02020603050405020304" pitchFamily="18" charset="0"/>
                <a:ea typeface="Times New Roman" panose="02020603050405020304" pitchFamily="18" charset="0"/>
              </a:rPr>
              <a:t>Hundertmark</a:t>
            </a:r>
            <a:r>
              <a:rPr lang="en-US" sz="1800" dirty="0">
                <a:effectLst/>
                <a:latin typeface="Times New Roman" panose="02020603050405020304" pitchFamily="18" charset="0"/>
                <a:ea typeface="Times New Roman" panose="02020603050405020304" pitchFamily="18" charset="0"/>
              </a:rPr>
              <a:t>, T., Prieto, M., </a:t>
            </a:r>
            <a:r>
              <a:rPr lang="en-US" sz="1800" dirty="0" err="1">
                <a:effectLst/>
                <a:latin typeface="Times New Roman" panose="02020603050405020304" pitchFamily="18" charset="0"/>
                <a:ea typeface="Times New Roman" panose="02020603050405020304" pitchFamily="18" charset="0"/>
              </a:rPr>
              <a:t>Ryba</a:t>
            </a:r>
            <a:r>
              <a:rPr lang="en-US" sz="1800" dirty="0">
                <a:effectLst/>
                <a:latin typeface="Times New Roman" panose="02020603050405020304" pitchFamily="18" charset="0"/>
                <a:ea typeface="Times New Roman" panose="02020603050405020304" pitchFamily="18" charset="0"/>
              </a:rPr>
              <a:t>, A., Simons, T. J., &amp; Wallach, J. (2019, December 20). </a:t>
            </a:r>
            <a:r>
              <a:rPr lang="en-US" sz="1800" i="1" dirty="0">
                <a:effectLst/>
                <a:latin typeface="Times New Roman" panose="02020603050405020304" pitchFamily="18" charset="0"/>
                <a:ea typeface="Times New Roman" panose="02020603050405020304" pitchFamily="18" charset="0"/>
              </a:rPr>
              <a:t>Accelerating plastic recovery in the United States.</a:t>
            </a:r>
            <a:r>
              <a:rPr lang="en-US" sz="1800" dirty="0">
                <a:effectLst/>
                <a:latin typeface="Times New Roman" panose="02020603050405020304" pitchFamily="18" charset="0"/>
                <a:ea typeface="Times New Roman" panose="02020603050405020304" pitchFamily="18" charset="0"/>
              </a:rPr>
              <a:t> https://www.mckin sey.com/industries/chemicals/our-insights/accelerating-plastic-recovery-in-the-united-states</a:t>
            </a:r>
          </a:p>
          <a:p>
            <a:r>
              <a:rPr lang="en-US" sz="1800" dirty="0">
                <a:effectLst/>
                <a:latin typeface="Times New Roman" panose="02020603050405020304" pitchFamily="18" charset="0"/>
                <a:ea typeface="Times New Roman" panose="02020603050405020304" pitchFamily="18" charset="0"/>
              </a:rPr>
              <a:t>National Conference of State Legislatures. (2021, August 2). State Plastic Bag Legislation. https://www.ncsl.org/research/environment-and-natural-resources/plastic-bag-legislation.aspx</a:t>
            </a:r>
          </a:p>
          <a:p>
            <a:r>
              <a:rPr lang="en-US" sz="1800" dirty="0">
                <a:effectLst/>
                <a:latin typeface="Times New Roman" panose="02020603050405020304" pitchFamily="18" charset="0"/>
                <a:ea typeface="Times New Roman" panose="02020603050405020304" pitchFamily="18" charset="0"/>
              </a:rPr>
              <a:t>Packaging Europe. (2021, October 12). </a:t>
            </a:r>
            <a:r>
              <a:rPr lang="en-US" sz="1800" i="1" dirty="0">
                <a:effectLst/>
                <a:latin typeface="Times New Roman" panose="02020603050405020304" pitchFamily="18" charset="0"/>
                <a:ea typeface="Times New Roman" panose="02020603050405020304" pitchFamily="18" charset="0"/>
              </a:rPr>
              <a:t>Plastic packaging for fruit and vegetables to be banned in France</a:t>
            </a:r>
            <a:r>
              <a:rPr lang="en-US" sz="1800" dirty="0">
                <a:effectLst/>
                <a:latin typeface="Times New Roman" panose="02020603050405020304" pitchFamily="18" charset="0"/>
                <a:ea typeface="Times New Roman" panose="02020603050405020304" pitchFamily="18" charset="0"/>
              </a:rPr>
              <a:t>. Packaging Europe. https://packagingeurope.com/plastic-packaging-fruit-and-vegetables-banned-in-france/</a:t>
            </a:r>
          </a:p>
          <a:p>
            <a:r>
              <a:rPr lang="en-US" sz="1800" dirty="0">
                <a:effectLst/>
                <a:latin typeface="Times New Roman" panose="02020603050405020304" pitchFamily="18" charset="0"/>
                <a:ea typeface="Times New Roman" panose="02020603050405020304" pitchFamily="18" charset="0"/>
              </a:rPr>
              <a:t>Plastic Packaging Facts. (n.d.). </a:t>
            </a:r>
            <a:r>
              <a:rPr lang="en-US" sz="1800" i="1" dirty="0">
                <a:effectLst/>
                <a:latin typeface="Times New Roman" panose="02020603050405020304" pitchFamily="18" charset="0"/>
                <a:ea typeface="Times New Roman" panose="02020603050405020304" pitchFamily="18" charset="0"/>
              </a:rPr>
              <a:t>Benefits of single-use plastics in Healthcare &amp; Food Safety</a:t>
            </a:r>
            <a:r>
              <a:rPr lang="en-US" sz="1800" dirty="0">
                <a:effectLst/>
                <a:latin typeface="Times New Roman" panose="02020603050405020304" pitchFamily="18" charset="0"/>
                <a:ea typeface="Times New Roman" panose="02020603050405020304" pitchFamily="18" charset="0"/>
              </a:rPr>
              <a:t>. Plastic Packaging Facts. https://www.plasticpackagingfacts.org/resources/sanitation-and-safety-plastics-benefits/</a:t>
            </a:r>
          </a:p>
          <a:p>
            <a:r>
              <a:rPr lang="en-US" sz="1800" dirty="0">
                <a:effectLst/>
                <a:latin typeface="Times New Roman" panose="02020603050405020304" pitchFamily="18" charset="0"/>
                <a:ea typeface="等线" panose="02010600030101010101" pitchFamily="2" charset="-122"/>
                <a:cs typeface="Arial" panose="020B0604020202020204" pitchFamily="34" charset="0"/>
              </a:rPr>
              <a:t>U.S. Plastics Pact. (2021, June 15). </a:t>
            </a:r>
            <a:r>
              <a:rPr lang="en-US" sz="1800" i="1" dirty="0">
                <a:effectLst/>
                <a:latin typeface="Times New Roman" panose="02020603050405020304" pitchFamily="18" charset="0"/>
                <a:ea typeface="等线" panose="02010600030101010101" pitchFamily="2" charset="-122"/>
                <a:cs typeface="Arial" panose="020B0604020202020204" pitchFamily="34" charset="0"/>
              </a:rPr>
              <a:t>U.S. Plastics Pact unveils national strategy to achieve 2025 circular economy goals</a:t>
            </a:r>
            <a:r>
              <a:rPr lang="en-US" sz="1800" dirty="0">
                <a:effectLst/>
                <a:latin typeface="Times New Roman" panose="02020603050405020304" pitchFamily="18" charset="0"/>
                <a:ea typeface="等线" panose="02010600030101010101" pitchFamily="2" charset="-122"/>
                <a:cs typeface="Arial" panose="020B0604020202020204" pitchFamily="34" charset="0"/>
              </a:rPr>
              <a:t>. U.S. Plastics Pact. https://usplastics pact.org/u-s-plastics-pact-unveils-national-strategy-to-achieve-2025-circular-economy-goals/</a:t>
            </a:r>
            <a:endParaRPr lang="en-US" dirty="0"/>
          </a:p>
        </p:txBody>
      </p:sp>
    </p:spTree>
    <p:extLst>
      <p:ext uri="{BB962C8B-B14F-4D97-AF65-F5344CB8AC3E}">
        <p14:creationId xmlns:p14="http://schemas.microsoft.com/office/powerpoint/2010/main" val="1313669508"/>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A6A4D-3566-451D-9F96-5F2E3A1DE07B}"/>
              </a:ext>
            </a:extLst>
          </p:cNvPr>
          <p:cNvSpPr>
            <a:spLocks noGrp="1"/>
          </p:cNvSpPr>
          <p:nvPr>
            <p:ph type="title"/>
          </p:nvPr>
        </p:nvSpPr>
        <p:spPr>
          <a:xfrm>
            <a:off x="0" y="1"/>
            <a:ext cx="4829696" cy="552796"/>
          </a:xfrm>
        </p:spPr>
        <p:txBody>
          <a:bodyPr>
            <a:normAutofit/>
          </a:bodyPr>
          <a:lstStyle/>
          <a:p>
            <a:r>
              <a:rPr lang="en-US" sz="3200" dirty="0"/>
              <a:t>Image References</a:t>
            </a:r>
          </a:p>
        </p:txBody>
      </p:sp>
      <p:sp>
        <p:nvSpPr>
          <p:cNvPr id="3" name="Content Placeholder 2">
            <a:extLst>
              <a:ext uri="{FF2B5EF4-FFF2-40B4-BE49-F238E27FC236}">
                <a16:creationId xmlns:a16="http://schemas.microsoft.com/office/drawing/2014/main" id="{50F74390-84BD-49E2-92E0-8127B571D5D9}"/>
              </a:ext>
            </a:extLst>
          </p:cNvPr>
          <p:cNvSpPr>
            <a:spLocks noGrp="1"/>
          </p:cNvSpPr>
          <p:nvPr>
            <p:ph idx="1"/>
          </p:nvPr>
        </p:nvSpPr>
        <p:spPr>
          <a:xfrm>
            <a:off x="0" y="594360"/>
            <a:ext cx="11296996" cy="6263640"/>
          </a:xfrm>
        </p:spPr>
        <p:txBody>
          <a:bodyPr>
            <a:noAutofit/>
          </a:bodyPr>
          <a:lstStyle/>
          <a:p>
            <a:r>
              <a:rPr lang="en-US" sz="1100" dirty="0">
                <a:effectLst/>
                <a:latin typeface="Times New Roman" panose="02020603050405020304" pitchFamily="18" charset="0"/>
                <a:cs typeface="Times New Roman" panose="02020603050405020304" pitchFamily="18" charset="0"/>
              </a:rPr>
              <a:t>Abaca Press. (n.d.). </a:t>
            </a:r>
            <a:r>
              <a:rPr lang="en-US" sz="1100" i="1" dirty="0">
                <a:effectLst/>
                <a:latin typeface="Times New Roman" panose="02020603050405020304" pitchFamily="18" charset="0"/>
                <a:cs typeface="Times New Roman" panose="02020603050405020304" pitchFamily="18" charset="0"/>
              </a:rPr>
              <a:t>Collecting plastic, the Pacific Ocean</a:t>
            </a:r>
            <a:r>
              <a:rPr lang="en-US" sz="1100" dirty="0">
                <a:effectLst/>
                <a:latin typeface="Times New Roman" panose="02020603050405020304" pitchFamily="18" charset="0"/>
                <a:cs typeface="Times New Roman" panose="02020603050405020304" pitchFamily="18" charset="0"/>
              </a:rPr>
              <a:t>. [Photograph]. Love Exploring. https://www.loveexploring.com/gallerylist/94665/these-images-show-the-true-impact-of-plastics-on-our-oceans</a:t>
            </a:r>
          </a:p>
          <a:p>
            <a:r>
              <a:rPr lang="en-US" sz="1100" dirty="0" err="1">
                <a:effectLst/>
                <a:latin typeface="Times New Roman" panose="02020603050405020304" pitchFamily="18" charset="0"/>
                <a:cs typeface="Times New Roman" panose="02020603050405020304" pitchFamily="18" charset="0"/>
              </a:rPr>
              <a:t>Alamy</a:t>
            </a:r>
            <a:r>
              <a:rPr lang="en-US" sz="1100" dirty="0">
                <a:effectLst/>
                <a:latin typeface="Times New Roman" panose="02020603050405020304" pitchFamily="18" charset="0"/>
                <a:cs typeface="Times New Roman" panose="02020603050405020304" pitchFamily="18" charset="0"/>
              </a:rPr>
              <a:t>. (2010). rubbish in </a:t>
            </a:r>
            <a:r>
              <a:rPr lang="en-US" sz="1100" dirty="0" err="1">
                <a:effectLst/>
                <a:latin typeface="Times New Roman" panose="02020603050405020304" pitchFamily="18" charset="0"/>
                <a:cs typeface="Times New Roman" panose="02020603050405020304" pitchFamily="18" charset="0"/>
              </a:rPr>
              <a:t>paris</a:t>
            </a:r>
            <a:r>
              <a:rPr lang="en-US" sz="1100" dirty="0">
                <a:effectLst/>
                <a:latin typeface="Times New Roman" panose="02020603050405020304" pitchFamily="18" charset="0"/>
                <a:cs typeface="Times New Roman" panose="02020603050405020304" pitchFamily="18" charset="0"/>
              </a:rPr>
              <a:t> France</a:t>
            </a:r>
            <a:r>
              <a:rPr lang="en-US" sz="1100" dirty="0">
                <a:latin typeface="Times New Roman" panose="02020603050405020304" pitchFamily="18" charset="0"/>
                <a:cs typeface="Times New Roman" panose="02020603050405020304" pitchFamily="18" charset="0"/>
              </a:rPr>
              <a:t>. [Photograph]. </a:t>
            </a:r>
            <a:r>
              <a:rPr lang="en-US" sz="1100" dirty="0" err="1">
                <a:latin typeface="Times New Roman" panose="02020603050405020304" pitchFamily="18" charset="0"/>
                <a:cs typeface="Times New Roman" panose="02020603050405020304" pitchFamily="18" charset="0"/>
              </a:rPr>
              <a:t>Alamy</a:t>
            </a:r>
            <a:r>
              <a:rPr lang="en-US" sz="1100" dirty="0">
                <a:latin typeface="Times New Roman" panose="02020603050405020304" pitchFamily="18" charset="0"/>
                <a:cs typeface="Times New Roman" panose="02020603050405020304" pitchFamily="18" charset="0"/>
              </a:rPr>
              <a:t>. https://www.alamy.com/stock-photo-rubbish-in-paris-france-32482646.html</a:t>
            </a:r>
            <a:endParaRPr lang="en-US" sz="1100" dirty="0">
              <a:effectLst/>
              <a:latin typeface="Times New Roman" panose="02020603050405020304" pitchFamily="18" charset="0"/>
              <a:cs typeface="Times New Roman" panose="02020603050405020304" pitchFamily="18" charset="0"/>
            </a:endParaRPr>
          </a:p>
          <a:p>
            <a:r>
              <a:rPr lang="en-US" sz="1100" dirty="0">
                <a:effectLst/>
                <a:latin typeface="Times New Roman" panose="02020603050405020304" pitchFamily="18" charset="0"/>
                <a:cs typeface="Times New Roman" panose="02020603050405020304" pitchFamily="18" charset="0"/>
              </a:rPr>
              <a:t>Carey, R. (n.d.). </a:t>
            </a:r>
            <a:r>
              <a:rPr lang="en-US" sz="1100" i="1" dirty="0">
                <a:effectLst/>
                <a:latin typeface="Times New Roman" panose="02020603050405020304" pitchFamily="18" charset="0"/>
                <a:cs typeface="Times New Roman" panose="02020603050405020304" pitchFamily="18" charset="0"/>
              </a:rPr>
              <a:t>The shocking truth about plastic</a:t>
            </a:r>
            <a:r>
              <a:rPr lang="en-US" sz="1100" dirty="0">
                <a:effectLst/>
                <a:latin typeface="Times New Roman" panose="02020603050405020304" pitchFamily="18" charset="0"/>
                <a:cs typeface="Times New Roman" panose="02020603050405020304" pitchFamily="18" charset="0"/>
              </a:rPr>
              <a:t>. [Photograph]. Love Exploring. https://www.loveexploring.com/gallerylist/94665/these-images-show-the-true-impact-of-plastics-on-our-oceans</a:t>
            </a:r>
          </a:p>
          <a:p>
            <a:r>
              <a:rPr lang="en-US" sz="1100" dirty="0">
                <a:effectLst/>
                <a:latin typeface="Times New Roman" panose="02020603050405020304" pitchFamily="18" charset="0"/>
                <a:cs typeface="Times New Roman" panose="02020603050405020304" pitchFamily="18" charset="0"/>
              </a:rPr>
              <a:t>CIEL. (2019). </a:t>
            </a:r>
            <a:r>
              <a:rPr lang="en-US" sz="1100" i="1" dirty="0">
                <a:effectLst/>
                <a:latin typeface="Times New Roman" panose="02020603050405020304" pitchFamily="18" charset="0"/>
                <a:cs typeface="Times New Roman" panose="02020603050405020304" pitchFamily="18" charset="0"/>
              </a:rPr>
              <a:t>Annual Plastic Emissions</a:t>
            </a:r>
            <a:r>
              <a:rPr lang="en-US" sz="1100" dirty="0">
                <a:effectLst/>
                <a:latin typeface="Times New Roman" panose="02020603050405020304" pitchFamily="18" charset="0"/>
                <a:cs typeface="Times New Roman" panose="02020603050405020304" pitchFamily="18" charset="0"/>
              </a:rPr>
              <a:t>. [Photograph]. CIEL. https://grist.org/article/the-plastic-industry-is-on-track-to-produce-as-many-emissions-as-600-coal-fired-power-plants/</a:t>
            </a:r>
          </a:p>
          <a:p>
            <a:r>
              <a:rPr lang="en-US" sz="1100" dirty="0">
                <a:effectLst/>
                <a:latin typeface="Times New Roman" panose="02020603050405020304" pitchFamily="18" charset="0"/>
                <a:cs typeface="Times New Roman" panose="02020603050405020304" pitchFamily="18" charset="0"/>
              </a:rPr>
              <a:t>Climate Action. (2018). [Photograph]. https://www.climateaction.org/news/uk-parliament-to-eliminate-their-single-use-plastic-by-2019-with-compostabl</a:t>
            </a:r>
          </a:p>
          <a:p>
            <a:r>
              <a:rPr lang="en-US" sz="1100" dirty="0" err="1">
                <a:effectLst/>
                <a:latin typeface="Times New Roman" panose="02020603050405020304" pitchFamily="18" charset="0"/>
                <a:cs typeface="Times New Roman" panose="02020603050405020304" pitchFamily="18" charset="0"/>
              </a:rPr>
              <a:t>Doest</a:t>
            </a:r>
            <a:r>
              <a:rPr lang="en-US" sz="1100" dirty="0">
                <a:effectLst/>
                <a:latin typeface="Times New Roman" panose="02020603050405020304" pitchFamily="18" charset="0"/>
                <a:cs typeface="Times New Roman" panose="02020603050405020304" pitchFamily="18" charset="0"/>
              </a:rPr>
              <a:t>, J. (2019). </a:t>
            </a:r>
            <a:r>
              <a:rPr lang="en-US" sz="1100" i="1" dirty="0">
                <a:effectLst/>
                <a:latin typeface="Times New Roman" panose="02020603050405020304" pitchFamily="18" charset="0"/>
                <a:cs typeface="Times New Roman" panose="02020603050405020304" pitchFamily="18" charset="0"/>
              </a:rPr>
              <a:t>White storks forage at a landfill in Spain.</a:t>
            </a:r>
            <a:r>
              <a:rPr lang="en-US" sz="1100" dirty="0">
                <a:effectLst/>
                <a:latin typeface="Times New Roman" panose="02020603050405020304" pitchFamily="18" charset="0"/>
                <a:cs typeface="Times New Roman" panose="02020603050405020304" pitchFamily="18" charset="0"/>
              </a:rPr>
              <a:t> [Photograph]. National Geographic. </a:t>
            </a:r>
            <a:r>
              <a:rPr lang="en-US" sz="1100" dirty="0">
                <a:latin typeface="Times New Roman" panose="02020603050405020304" pitchFamily="18" charset="0"/>
                <a:cs typeface="Times New Roman" panose="02020603050405020304" pitchFamily="18" charset="0"/>
              </a:rPr>
              <a:t>https://www.nationalgeographic.com/animals/article/whales-eating-plastic-pollution</a:t>
            </a:r>
            <a:endParaRPr lang="en-US" sz="1100" dirty="0">
              <a:effectLst/>
              <a:latin typeface="Times New Roman" panose="02020603050405020304" pitchFamily="18" charset="0"/>
              <a:cs typeface="Times New Roman" panose="02020603050405020304" pitchFamily="18" charset="0"/>
            </a:endParaRPr>
          </a:p>
          <a:p>
            <a:r>
              <a:rPr lang="en-US" sz="1100" dirty="0">
                <a:latin typeface="Times New Roman" panose="02020603050405020304" pitchFamily="18" charset="0"/>
                <a:cs typeface="Times New Roman" panose="02020603050405020304" pitchFamily="18" charset="0"/>
              </a:rPr>
              <a:t>Global Citizen. (n.d.). Courtesy of Blue Planet Society. [Photograph]. https://www.globalcitizen.org/en/content/yorkshire-flooding-shocking-plastic-pollution/</a:t>
            </a:r>
          </a:p>
          <a:p>
            <a:r>
              <a:rPr lang="en-US" sz="1100" dirty="0" err="1">
                <a:latin typeface="Times New Roman" panose="02020603050405020304" pitchFamily="18" charset="0"/>
                <a:cs typeface="Times New Roman" panose="02020603050405020304" pitchFamily="18" charset="0"/>
              </a:rPr>
              <a:t>Ifeelstock</a:t>
            </a:r>
            <a:r>
              <a:rPr lang="en-US" sz="1100" dirty="0">
                <a:latin typeface="Times New Roman" panose="02020603050405020304" pitchFamily="18" charset="0"/>
                <a:cs typeface="Times New Roman" panose="02020603050405020304" pitchFamily="18" charset="0"/>
              </a:rPr>
              <a:t>. (2019). </a:t>
            </a:r>
            <a:r>
              <a:rPr lang="en-US" sz="1100" i="1" dirty="0">
                <a:latin typeface="Times New Roman" panose="02020603050405020304" pitchFamily="18" charset="0"/>
                <a:cs typeface="Times New Roman" panose="02020603050405020304" pitchFamily="18" charset="0"/>
              </a:rPr>
              <a:t>French street in Paris with gray yellow dumpsters full of paper cardboard boxes after new year holidays</a:t>
            </a:r>
            <a:r>
              <a:rPr lang="en-US" sz="1100" dirty="0">
                <a:latin typeface="Times New Roman" panose="02020603050405020304" pitchFamily="18" charset="0"/>
                <a:cs typeface="Times New Roman" panose="02020603050405020304" pitchFamily="18" charset="0"/>
              </a:rPr>
              <a:t>. [Photograph]. </a:t>
            </a:r>
            <a:r>
              <a:rPr lang="en-US" sz="1100" dirty="0" err="1">
                <a:latin typeface="Times New Roman" panose="02020603050405020304" pitchFamily="18" charset="0"/>
                <a:cs typeface="Times New Roman" panose="02020603050405020304" pitchFamily="18" charset="0"/>
              </a:rPr>
              <a:t>Depositphotos</a:t>
            </a:r>
            <a:r>
              <a:rPr lang="en-US" sz="1100" dirty="0">
                <a:latin typeface="Times New Roman" panose="02020603050405020304" pitchFamily="18" charset="0"/>
                <a:cs typeface="Times New Roman" panose="02020603050405020304" pitchFamily="18" charset="0"/>
              </a:rPr>
              <a:t>. https://depositphotos.com/241104902/stock-photo-french-street-in-paris-with.html</a:t>
            </a:r>
          </a:p>
          <a:p>
            <a:r>
              <a:rPr lang="en-US" sz="1100" dirty="0" err="1">
                <a:latin typeface="Times New Roman" panose="02020603050405020304" pitchFamily="18" charset="0"/>
                <a:cs typeface="Times New Roman" panose="02020603050405020304" pitchFamily="18" charset="0"/>
              </a:rPr>
              <a:t>Ksiazek</a:t>
            </a:r>
            <a:r>
              <a:rPr lang="en-US" sz="1100" dirty="0">
                <a:latin typeface="Times New Roman" panose="02020603050405020304" pitchFamily="18" charset="0"/>
                <a:cs typeface="Times New Roman" panose="02020603050405020304" pitchFamily="18" charset="0"/>
              </a:rPr>
              <a:t>, J. (n.d.). </a:t>
            </a:r>
            <a:r>
              <a:rPr lang="en-US" sz="1100" i="1" dirty="0">
                <a:latin typeface="Times New Roman" panose="02020603050405020304" pitchFamily="18" charset="0"/>
                <a:cs typeface="Times New Roman" panose="02020603050405020304" pitchFamily="18" charset="0"/>
              </a:rPr>
              <a:t>Billion of fine plastic bags distributed in shops pose, if not reused, a real ecological problem</a:t>
            </a:r>
            <a:r>
              <a:rPr lang="en-US" sz="1100" dirty="0">
                <a:latin typeface="Times New Roman" panose="02020603050405020304" pitchFamily="18" charset="0"/>
                <a:cs typeface="Times New Roman" panose="02020603050405020304" pitchFamily="18" charset="0"/>
              </a:rPr>
              <a:t>. [Photograph]. AFP. https://www.planete-energies.com/en/medias/close/france-s-single-use-plastic-bag-regulation</a:t>
            </a:r>
          </a:p>
          <a:p>
            <a:r>
              <a:rPr lang="en-US" sz="1100" dirty="0">
                <a:latin typeface="Times New Roman" panose="02020603050405020304" pitchFamily="18" charset="0"/>
                <a:cs typeface="Times New Roman" panose="02020603050405020304" pitchFamily="18" charset="0"/>
              </a:rPr>
              <a:t>Plastic Soup Foundation. (n.d.). </a:t>
            </a:r>
            <a:r>
              <a:rPr lang="en-US" sz="1100" i="1" dirty="0">
                <a:latin typeface="Times New Roman" panose="02020603050405020304" pitchFamily="18" charset="0"/>
                <a:cs typeface="Times New Roman" panose="02020603050405020304" pitchFamily="18" charset="0"/>
              </a:rPr>
              <a:t>HARM TO ANIMALS. </a:t>
            </a:r>
            <a:r>
              <a:rPr lang="en-US" sz="1100" dirty="0">
                <a:latin typeface="Times New Roman" panose="02020603050405020304" pitchFamily="18" charset="0"/>
                <a:cs typeface="Times New Roman" panose="02020603050405020304" pitchFamily="18" charset="0"/>
              </a:rPr>
              <a:t>[Photograph]. Plastic Soup Foundation. https://www.plasticsoupfoundation.org/en/plastic-problem/plastic-affect-animals/</a:t>
            </a:r>
            <a:endParaRPr lang="en-US" sz="1100" i="1" dirty="0">
              <a:latin typeface="Times New Roman" panose="02020603050405020304" pitchFamily="18" charset="0"/>
              <a:cs typeface="Times New Roman" panose="02020603050405020304" pitchFamily="18" charset="0"/>
            </a:endParaRPr>
          </a:p>
          <a:p>
            <a:r>
              <a:rPr lang="en-US" sz="1100" dirty="0">
                <a:latin typeface="Times New Roman" panose="02020603050405020304" pitchFamily="18" charset="0"/>
                <a:cs typeface="Times New Roman" panose="02020603050405020304" pitchFamily="18" charset="0"/>
              </a:rPr>
              <a:t>Reuters Events. (n.d.). </a:t>
            </a:r>
            <a:r>
              <a:rPr lang="en-US" sz="1100" i="1" dirty="0">
                <a:latin typeface="Times New Roman" panose="02020603050405020304" pitchFamily="18" charset="0"/>
                <a:cs typeface="Times New Roman" panose="02020603050405020304" pitchFamily="18" charset="0"/>
              </a:rPr>
              <a:t>One of the goals of the UK Plastics Pact</a:t>
            </a:r>
            <a:r>
              <a:rPr lang="en-US" sz="1100" dirty="0">
                <a:latin typeface="Times New Roman" panose="02020603050405020304" pitchFamily="18" charset="0"/>
                <a:cs typeface="Times New Roman" panose="02020603050405020304" pitchFamily="18" charset="0"/>
              </a:rPr>
              <a:t>. [Photograph]. Reuters Events. https://www.reutersevents.com/sustainability/analysis-uk-retailers-plastics-pact-must-be-backed-real-change</a:t>
            </a:r>
          </a:p>
          <a:p>
            <a:r>
              <a:rPr lang="en-US" sz="1100" dirty="0">
                <a:latin typeface="Times New Roman" panose="02020603050405020304" pitchFamily="18" charset="0"/>
                <a:cs typeface="Times New Roman" panose="02020603050405020304" pitchFamily="18" charset="0"/>
              </a:rPr>
              <a:t>SCMP. (n.d.). </a:t>
            </a:r>
            <a:r>
              <a:rPr lang="en-US" sz="1100" i="1" dirty="0">
                <a:latin typeface="Times New Roman" panose="02020603050405020304" pitchFamily="18" charset="0"/>
                <a:cs typeface="Times New Roman" panose="02020603050405020304" pitchFamily="18" charset="0"/>
              </a:rPr>
              <a:t>This recycling bin in Happy Valley hasn't been emptied or cleared in over four days – and it’s a pretty regular sight in Hong Kong</a:t>
            </a:r>
            <a:r>
              <a:rPr lang="en-US" sz="1100" dirty="0">
                <a:latin typeface="Times New Roman" panose="02020603050405020304" pitchFamily="18" charset="0"/>
                <a:cs typeface="Times New Roman" panose="02020603050405020304" pitchFamily="18" charset="0"/>
              </a:rPr>
              <a:t>. [Photograph]. SCMP. https://www.scmp.com/yp/discover/news/environment/article/3069763/we-tried-live-plastic-free-week-hong-kong-and-what</a:t>
            </a:r>
          </a:p>
          <a:p>
            <a:r>
              <a:rPr lang="en-US" sz="1100" dirty="0">
                <a:latin typeface="Times New Roman" panose="02020603050405020304" pitchFamily="18" charset="0"/>
                <a:cs typeface="Times New Roman" panose="02020603050405020304" pitchFamily="18" charset="0"/>
              </a:rPr>
              <a:t>Sheila, C (n.d.). </a:t>
            </a:r>
            <a:r>
              <a:rPr lang="en-US" sz="1100" i="1" dirty="0">
                <a:latin typeface="Times New Roman" panose="02020603050405020304" pitchFamily="18" charset="0"/>
                <a:cs typeface="Times New Roman" panose="02020603050405020304" pitchFamily="18" charset="0"/>
              </a:rPr>
              <a:t>Discarded </a:t>
            </a:r>
            <a:r>
              <a:rPr lang="en-US" sz="1100" i="1" dirty="0" err="1">
                <a:latin typeface="Times New Roman" panose="02020603050405020304" pitchFamily="18" charset="0"/>
                <a:cs typeface="Times New Roman" panose="02020603050405020304" pitchFamily="18" charset="0"/>
              </a:rPr>
              <a:t>pastic</a:t>
            </a:r>
            <a:r>
              <a:rPr lang="en-US" sz="1100" i="1" dirty="0">
                <a:latin typeface="Times New Roman" panose="02020603050405020304" pitchFamily="18" charset="0"/>
                <a:cs typeface="Times New Roman" panose="02020603050405020304" pitchFamily="18" charset="0"/>
              </a:rPr>
              <a:t> bottle by the beach</a:t>
            </a:r>
            <a:r>
              <a:rPr lang="en-US" sz="1100" dirty="0">
                <a:latin typeface="Times New Roman" panose="02020603050405020304" pitchFamily="18" charset="0"/>
                <a:cs typeface="Times New Roman" panose="02020603050405020304" pitchFamily="18" charset="0"/>
              </a:rPr>
              <a:t>. [Photograph]. </a:t>
            </a:r>
            <a:r>
              <a:rPr lang="en-US" sz="1100" dirty="0" err="1">
                <a:latin typeface="Times New Roman" panose="02020603050405020304" pitchFamily="18" charset="0"/>
                <a:cs typeface="Times New Roman" panose="02020603050405020304" pitchFamily="18" charset="0"/>
              </a:rPr>
              <a:t>Pexels</a:t>
            </a:r>
            <a:r>
              <a:rPr lang="en-US" sz="1100" dirty="0">
                <a:latin typeface="Times New Roman" panose="02020603050405020304" pitchFamily="18" charset="0"/>
                <a:cs typeface="Times New Roman" panose="02020603050405020304" pitchFamily="18" charset="0"/>
              </a:rPr>
              <a:t>. https://www.natureconservancy.ca/en/blog/the-effects-of-single-use-plastic.html</a:t>
            </a:r>
          </a:p>
          <a:p>
            <a:r>
              <a:rPr lang="en-US" sz="1100" dirty="0">
                <a:latin typeface="Times New Roman" panose="02020603050405020304" pitchFamily="18" charset="0"/>
                <a:cs typeface="Times New Roman" panose="02020603050405020304" pitchFamily="18" charset="0"/>
              </a:rPr>
              <a:t>UK GOV. (n.d.). [Photograph]. UK GOV. https://www.gov.uk/government/news/commonwealth-unites-to-end-scourge-of-plastic</a:t>
            </a:r>
          </a:p>
          <a:p>
            <a:endParaRPr lang="en-US" sz="1300" dirty="0">
              <a:latin typeface="Times New Roman" panose="02020603050405020304" pitchFamily="18" charset="0"/>
              <a:cs typeface="Times New Roman" panose="02020603050405020304" pitchFamily="18" charset="0"/>
            </a:endParaRPr>
          </a:p>
          <a:p>
            <a:endParaRPr lang="en-US" sz="1300" dirty="0">
              <a:latin typeface="Times New Roman" panose="02020603050405020304" pitchFamily="18" charset="0"/>
              <a:cs typeface="Times New Roman" panose="02020603050405020304" pitchFamily="18" charset="0"/>
            </a:endParaRPr>
          </a:p>
          <a:p>
            <a:endParaRPr lang="en-US" sz="1300" dirty="0">
              <a:latin typeface="Times New Roman" panose="02020603050405020304" pitchFamily="18" charset="0"/>
              <a:cs typeface="Times New Roman" panose="02020603050405020304" pitchFamily="18" charset="0"/>
            </a:endParaRPr>
          </a:p>
          <a:p>
            <a:endParaRPr lang="en-US" sz="1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3961567"/>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A6A4D-3566-451D-9F96-5F2E3A1DE07B}"/>
              </a:ext>
            </a:extLst>
          </p:cNvPr>
          <p:cNvSpPr>
            <a:spLocks noGrp="1"/>
          </p:cNvSpPr>
          <p:nvPr>
            <p:ph type="title"/>
          </p:nvPr>
        </p:nvSpPr>
        <p:spPr>
          <a:xfrm>
            <a:off x="0" y="1"/>
            <a:ext cx="4829696" cy="552796"/>
          </a:xfrm>
        </p:spPr>
        <p:txBody>
          <a:bodyPr>
            <a:normAutofit/>
          </a:bodyPr>
          <a:lstStyle/>
          <a:p>
            <a:r>
              <a:rPr lang="en-US" sz="3200" dirty="0"/>
              <a:t>Software References</a:t>
            </a:r>
          </a:p>
        </p:txBody>
      </p:sp>
      <p:sp>
        <p:nvSpPr>
          <p:cNvPr id="3" name="Content Placeholder 2">
            <a:extLst>
              <a:ext uri="{FF2B5EF4-FFF2-40B4-BE49-F238E27FC236}">
                <a16:creationId xmlns:a16="http://schemas.microsoft.com/office/drawing/2014/main" id="{50F74390-84BD-49E2-92E0-8127B571D5D9}"/>
              </a:ext>
            </a:extLst>
          </p:cNvPr>
          <p:cNvSpPr>
            <a:spLocks noGrp="1"/>
          </p:cNvSpPr>
          <p:nvPr>
            <p:ph idx="1"/>
          </p:nvPr>
        </p:nvSpPr>
        <p:spPr>
          <a:xfrm>
            <a:off x="0" y="594360"/>
            <a:ext cx="11296996" cy="6263640"/>
          </a:xfrm>
        </p:spPr>
        <p:txBody>
          <a:bodyPr>
            <a:normAutofit/>
          </a:bodyPr>
          <a:lstStyle/>
          <a:p>
            <a:r>
              <a:rPr lang="en-US" sz="2000" dirty="0">
                <a:latin typeface="Times New Roman" panose="02020603050405020304" pitchFamily="18" charset="0"/>
                <a:cs typeface="Times New Roman" panose="02020603050405020304" pitchFamily="18" charset="0"/>
              </a:rPr>
              <a:t>Adobe. (2021). </a:t>
            </a:r>
            <a:r>
              <a:rPr lang="en-US" sz="2000" i="1" dirty="0">
                <a:latin typeface="Times New Roman" panose="02020603050405020304" pitchFamily="18" charset="0"/>
                <a:cs typeface="Times New Roman" panose="02020603050405020304" pitchFamily="18" charset="0"/>
              </a:rPr>
              <a:t>Adobe Premiere Pro</a:t>
            </a:r>
            <a:r>
              <a:rPr lang="en-US" sz="2000" dirty="0">
                <a:latin typeface="Times New Roman" panose="02020603050405020304" pitchFamily="18" charset="0"/>
                <a:cs typeface="Times New Roman" panose="02020603050405020304" pitchFamily="18" charset="0"/>
              </a:rPr>
              <a:t>. [Computer Software]. https://www.adobe.com/hk_en/products/premiere.html</a:t>
            </a:r>
          </a:p>
          <a:p>
            <a:r>
              <a:rPr lang="en-US" sz="2000" dirty="0">
                <a:latin typeface="Times New Roman" panose="02020603050405020304" pitchFamily="18" charset="0"/>
                <a:cs typeface="Times New Roman" panose="02020603050405020304" pitchFamily="18" charset="0"/>
              </a:rPr>
              <a:t>Microsoft. (2021). Windows Video Editor. [Computer Software] https://education.microsoft.com/en-us/resource/1febf818</a:t>
            </a:r>
          </a:p>
          <a:p>
            <a:r>
              <a:rPr lang="en-US" sz="2000" dirty="0">
                <a:latin typeface="Times New Roman" panose="02020603050405020304" pitchFamily="18" charset="0"/>
                <a:cs typeface="Times New Roman" panose="02020603050405020304" pitchFamily="18" charset="0"/>
              </a:rPr>
              <a:t>Zoom Video Communications. (2021). Zoom Meetings Client. [Computer Software]. https://explore.zoom.us/en/products/meetings/</a:t>
            </a:r>
          </a:p>
          <a:p>
            <a:endParaRPr lang="en-US" dirty="0"/>
          </a:p>
          <a:p>
            <a:endParaRPr lang="en-US" dirty="0"/>
          </a:p>
        </p:txBody>
      </p:sp>
    </p:spTree>
    <p:extLst>
      <p:ext uri="{BB962C8B-B14F-4D97-AF65-F5344CB8AC3E}">
        <p14:creationId xmlns:p14="http://schemas.microsoft.com/office/powerpoint/2010/main" val="3049809425"/>
      </p:ext>
    </p:extLst>
  </p:cSld>
  <p:clrMapOvr>
    <a:masterClrMapping/>
  </p:clrMapOvr>
  <mc:AlternateContent xmlns:mc="http://schemas.openxmlformats.org/markup-compatibility/2006">
    <mc:Choice xmlns:p14="http://schemas.microsoft.com/office/powerpoint/2010/main" Requires="p14">
      <p:transition spd="slow" p14:dur="5300" advTm="10000">
        <p14:conveyor dir="l"/>
      </p:transition>
    </mc:Choice>
    <mc:Fallback>
      <p:transition spd="slow" advTm="10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descr="A group of birds on a pile of trash&#10;&#10;Description automatically generated with low confidence">
            <a:extLst>
              <a:ext uri="{FF2B5EF4-FFF2-40B4-BE49-F238E27FC236}">
                <a16:creationId xmlns:a16="http://schemas.microsoft.com/office/drawing/2014/main" id="{8FCA2C39-8604-4D99-AF67-593453319C50}"/>
              </a:ext>
            </a:extLst>
          </p:cNvPr>
          <p:cNvPicPr>
            <a:picLocks noChangeAspect="1"/>
          </p:cNvPicPr>
          <p:nvPr/>
        </p:nvPicPr>
        <p:blipFill rotWithShape="1">
          <a:blip r:embed="rId2">
            <a:extLst>
              <a:ext uri="{28A0092B-C50C-407E-A947-70E740481C1C}">
                <a14:useLocalDpi xmlns:a14="http://schemas.microsoft.com/office/drawing/2010/main" val="0"/>
              </a:ext>
            </a:extLst>
          </a:blip>
          <a:srcRect t="15519"/>
          <a:stretch/>
        </p:blipFill>
        <p:spPr>
          <a:xfrm>
            <a:off x="20" y="10"/>
            <a:ext cx="12207220" cy="6857990"/>
          </a:xfrm>
          <a:prstGeom prst="rect">
            <a:avLst/>
          </a:prstGeom>
        </p:spPr>
      </p:pic>
      <p:sp>
        <p:nvSpPr>
          <p:cNvPr id="4" name="TextBox 3">
            <a:extLst>
              <a:ext uri="{FF2B5EF4-FFF2-40B4-BE49-F238E27FC236}">
                <a16:creationId xmlns:a16="http://schemas.microsoft.com/office/drawing/2014/main" id="{A28056A9-C4DD-4BC2-A2EC-CD4ACEE613E1}"/>
              </a:ext>
            </a:extLst>
          </p:cNvPr>
          <p:cNvSpPr txBox="1"/>
          <p:nvPr/>
        </p:nvSpPr>
        <p:spPr>
          <a:xfrm>
            <a:off x="5821456" y="170347"/>
            <a:ext cx="6102722" cy="1323439"/>
          </a:xfrm>
          <a:prstGeom prst="rect">
            <a:avLst/>
          </a:prstGeom>
          <a:noFill/>
        </p:spPr>
        <p:txBody>
          <a:bodyPr wrap="square">
            <a:spAutoFit/>
          </a:bodyPr>
          <a:lstStyle/>
          <a:p>
            <a:r>
              <a:rPr lang="en-US" sz="2000" dirty="0">
                <a:effectLst/>
                <a:latin typeface="Aharoni" panose="02010803020104030203" pitchFamily="2" charset="-79"/>
                <a:ea typeface="等线" panose="02010600030101010101" pitchFamily="2" charset="-122"/>
                <a:cs typeface="Aharoni" panose="02010803020104030203" pitchFamily="2" charset="-79"/>
              </a:rPr>
              <a:t>Nowadays, plastics show more terrible influences on this beautiful earth, a lot of animals because of plastics pollution dead in this “wonderful” world</a:t>
            </a:r>
            <a:endParaRPr lang="en-US" sz="2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85488809"/>
      </p:ext>
    </p:extLst>
  </p:cSld>
  <p:clrMapOvr>
    <a:masterClrMapping/>
  </p:clrMapOvr>
  <mc:AlternateContent xmlns:mc="http://schemas.openxmlformats.org/markup-compatibility/2006">
    <mc:Choice xmlns:p14="http://schemas.microsoft.com/office/powerpoint/2010/main" Requires="p14">
      <p:transition spd="slow" p14:dur="6000" advTm="12000">
        <p14:conveyor dir="l"/>
      </p:transition>
    </mc:Choice>
    <mc:Fallback>
      <p:transition spd="slow" advTm="12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descr="A group of fish swimming in the water&#10;&#10;Description automatically generated with medium confidence">
            <a:extLst>
              <a:ext uri="{FF2B5EF4-FFF2-40B4-BE49-F238E27FC236}">
                <a16:creationId xmlns:a16="http://schemas.microsoft.com/office/drawing/2014/main" id="{9455FDC0-3558-4A35-9368-CBC2E2411B5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8740" b="6779"/>
          <a:stretch/>
        </p:blipFill>
        <p:spPr>
          <a:xfrm>
            <a:off x="20" y="10"/>
            <a:ext cx="12207220" cy="6857990"/>
          </a:xfrm>
          <a:prstGeom prst="rect">
            <a:avLst/>
          </a:prstGeom>
        </p:spPr>
      </p:pic>
      <p:sp>
        <p:nvSpPr>
          <p:cNvPr id="8" name="TextBox 7">
            <a:extLst>
              <a:ext uri="{FF2B5EF4-FFF2-40B4-BE49-F238E27FC236}">
                <a16:creationId xmlns:a16="http://schemas.microsoft.com/office/drawing/2014/main" id="{66459400-8FB6-4AAF-8342-321857855933}"/>
              </a:ext>
            </a:extLst>
          </p:cNvPr>
          <p:cNvSpPr txBox="1"/>
          <p:nvPr/>
        </p:nvSpPr>
        <p:spPr>
          <a:xfrm>
            <a:off x="1061198" y="299882"/>
            <a:ext cx="6102722" cy="1384995"/>
          </a:xfrm>
          <a:prstGeom prst="rect">
            <a:avLst/>
          </a:prstGeom>
          <a:noFill/>
        </p:spPr>
        <p:txBody>
          <a:bodyPr wrap="square">
            <a:spAutoFit/>
          </a:bodyPr>
          <a:lstStyle/>
          <a:p>
            <a:r>
              <a:rPr lang="en-US" sz="2800" dirty="0">
                <a:effectLst/>
                <a:latin typeface="Aharoni" panose="02010803020104030203" pitchFamily="2" charset="-79"/>
                <a:ea typeface="等线" panose="02010600030101010101" pitchFamily="2" charset="-122"/>
                <a:cs typeface="Aharoni" panose="02010803020104030203" pitchFamily="2" charset="-79"/>
              </a:rPr>
              <a:t>Ocean because of that no longer blue and fascinating to attract people visit.</a:t>
            </a:r>
            <a:endParaRPr lang="en-US" sz="28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699787752"/>
      </p:ext>
    </p:extLst>
  </p:cSld>
  <p:clrMapOvr>
    <a:masterClrMapping/>
  </p:clrMapOvr>
  <mc:AlternateContent xmlns:mc="http://schemas.openxmlformats.org/markup-compatibility/2006">
    <mc:Choice xmlns:p14="http://schemas.microsoft.com/office/powerpoint/2010/main" Requires="p14">
      <p:transition spd="slow" p14:dur="4000" advTm="10000">
        <p14:conveyor dir="l"/>
      </p:transition>
    </mc:Choice>
    <mc:Fallback>
      <p:transition spd="slow" advTm="10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094F5-B069-4D9F-B2BA-DACC4CAA549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4022EA3-CABC-46BC-BAF2-6DBF81ADFBC3}"/>
              </a:ext>
            </a:extLst>
          </p:cNvPr>
          <p:cNvSpPr>
            <a:spLocks noGrp="1"/>
          </p:cNvSpPr>
          <p:nvPr>
            <p:ph idx="1"/>
          </p:nvPr>
        </p:nvSpPr>
        <p:spPr/>
        <p:txBody>
          <a:bodyPr/>
          <a:lstStyle/>
          <a:p>
            <a:endParaRPr lang="en-US"/>
          </a:p>
        </p:txBody>
      </p:sp>
      <p:pic>
        <p:nvPicPr>
          <p:cNvPr id="1026" name="Picture 2" descr="Discarded pastic bottle by the beach (Photo by Catherine Sheila,Pexels)">
            <a:extLst>
              <a:ext uri="{FF2B5EF4-FFF2-40B4-BE49-F238E27FC236}">
                <a16:creationId xmlns:a16="http://schemas.microsoft.com/office/drawing/2014/main" id="{9706E760-E47D-49E3-8EE6-C650F62648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78DD641-700A-4D37-A639-22EFE8F812C7}"/>
              </a:ext>
            </a:extLst>
          </p:cNvPr>
          <p:cNvSpPr txBox="1"/>
          <p:nvPr/>
        </p:nvSpPr>
        <p:spPr>
          <a:xfrm>
            <a:off x="940174" y="278097"/>
            <a:ext cx="6102722" cy="1569660"/>
          </a:xfrm>
          <a:prstGeom prst="rect">
            <a:avLst/>
          </a:prstGeom>
          <a:noFill/>
        </p:spPr>
        <p:txBody>
          <a:bodyPr wrap="square">
            <a:spAutoFit/>
          </a:bodyPr>
          <a:lstStyle/>
          <a:p>
            <a:r>
              <a:rPr lang="en-US" sz="2400" dirty="0">
                <a:effectLst/>
                <a:latin typeface="Aharoni" panose="02010803020104030203" pitchFamily="2" charset="-79"/>
                <a:ea typeface="等线" panose="02010600030101010101" pitchFamily="2" charset="-122"/>
                <a:cs typeface="Aharoni" panose="02010803020104030203" pitchFamily="2" charset="-79"/>
              </a:rPr>
              <a:t>In the </a:t>
            </a:r>
            <a:r>
              <a:rPr lang="en-US" sz="2400" b="1" dirty="0">
                <a:effectLst/>
                <a:latin typeface="Aharoni" panose="02010803020104030203" pitchFamily="2" charset="-79"/>
                <a:ea typeface="等线" panose="02010600030101010101" pitchFamily="2" charset="-122"/>
                <a:cs typeface="Aharoni" panose="02010803020104030203" pitchFamily="2" charset="-79"/>
              </a:rPr>
              <a:t>UK</a:t>
            </a:r>
            <a:r>
              <a:rPr lang="en-US" sz="2400" dirty="0">
                <a:effectLst/>
                <a:latin typeface="Aharoni" panose="02010803020104030203" pitchFamily="2" charset="-79"/>
                <a:ea typeface="等线" panose="02010600030101010101" pitchFamily="2" charset="-122"/>
                <a:cs typeface="Aharoni" panose="02010803020104030203" pitchFamily="2" charset="-79"/>
              </a:rPr>
              <a:t>, currently, every year, the average English person uses 18 throwaway plastic plates and 37 one-time cutleries. </a:t>
            </a:r>
            <a:endParaRPr lang="en-US" sz="24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573565844"/>
      </p:ext>
    </p:extLst>
  </p:cSld>
  <p:clrMapOvr>
    <a:masterClrMapping/>
  </p:clrMapOvr>
  <mc:AlternateContent xmlns:mc="http://schemas.openxmlformats.org/markup-compatibility/2006">
    <mc:Choice xmlns:p14="http://schemas.microsoft.com/office/powerpoint/2010/main" Requires="p14">
      <p:transition spd="slow" p14:dur="6000" advTm="12000">
        <p14:conveyor dir="l"/>
      </p:transition>
    </mc:Choice>
    <mc:Fallback>
      <p:transition spd="slow" advTm="12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146" name="Picture 2" descr="Commonwealth unites to end scourge of plastic - GOV.UK">
            <a:extLst>
              <a:ext uri="{FF2B5EF4-FFF2-40B4-BE49-F238E27FC236}">
                <a16:creationId xmlns:a16="http://schemas.microsoft.com/office/drawing/2014/main" id="{34F6034F-A7BF-47FA-B0F8-F76F66BDA98C}"/>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7760" b="8076"/>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6687EE6-C260-43BC-9198-816CF947205A}"/>
              </a:ext>
            </a:extLst>
          </p:cNvPr>
          <p:cNvSpPr txBox="1"/>
          <p:nvPr/>
        </p:nvSpPr>
        <p:spPr>
          <a:xfrm>
            <a:off x="630891" y="193666"/>
            <a:ext cx="9266144" cy="1323439"/>
          </a:xfrm>
          <a:prstGeom prst="rect">
            <a:avLst/>
          </a:prstGeom>
          <a:noFill/>
        </p:spPr>
        <p:txBody>
          <a:bodyPr wrap="square">
            <a:spAutoFit/>
          </a:bodyPr>
          <a:lstStyle/>
          <a:p>
            <a:r>
              <a:rPr lang="en-US" sz="2000" dirty="0">
                <a:effectLst/>
                <a:latin typeface="Aharoni" panose="02010803020104030203" pitchFamily="2" charset="-79"/>
                <a:ea typeface="等线" panose="02010600030101010101" pitchFamily="2" charset="-122"/>
                <a:cs typeface="Aharoni" panose="02010803020104030203" pitchFamily="2" charset="-79"/>
              </a:rPr>
              <a:t>Since 2015, the UK government has reduced the use of single-use plastics by increasing the price of plastic bags to 5 pence. For example, the sales of plastic bags in cities have been reduced by 95%. The government also has a refund plan if people back the plastic bottle to them.</a:t>
            </a:r>
            <a:endParaRPr lang="en-US" sz="2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071880650"/>
      </p:ext>
    </p:extLst>
  </p:cSld>
  <p:clrMapOvr>
    <a:masterClrMapping/>
  </p:clrMapOvr>
  <mc:AlternateContent xmlns:mc="http://schemas.openxmlformats.org/markup-compatibility/2006">
    <mc:Choice xmlns:p14="http://schemas.microsoft.com/office/powerpoint/2010/main" Requires="p14">
      <p:transition spd="slow" p14:dur="8000" advTm="29000">
        <p14:window dir="vert"/>
      </p:transition>
    </mc:Choice>
    <mc:Fallback>
      <p:transition spd="slow" advTm="29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386" name="Picture 2" descr="Product and Packaging | Tetley UK">
            <a:extLst>
              <a:ext uri="{FF2B5EF4-FFF2-40B4-BE49-F238E27FC236}">
                <a16:creationId xmlns:a16="http://schemas.microsoft.com/office/drawing/2014/main" id="{05F05F90-B182-435E-8E5E-0062C783A64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6995" r="-1" b="-1"/>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EDD6C68-F5C1-4AAC-AB28-48F172D603B3}"/>
              </a:ext>
            </a:extLst>
          </p:cNvPr>
          <p:cNvSpPr txBox="1"/>
          <p:nvPr/>
        </p:nvSpPr>
        <p:spPr>
          <a:xfrm>
            <a:off x="362195" y="125860"/>
            <a:ext cx="10161718" cy="1323439"/>
          </a:xfrm>
          <a:prstGeom prst="rect">
            <a:avLst/>
          </a:prstGeom>
          <a:noFill/>
        </p:spPr>
        <p:txBody>
          <a:bodyPr wrap="square">
            <a:spAutoFit/>
          </a:bodyPr>
          <a:lstStyle/>
          <a:p>
            <a:r>
              <a:rPr lang="en-US" sz="2000" dirty="0">
                <a:solidFill>
                  <a:schemeClr val="accent1">
                    <a:lumMod val="60000"/>
                    <a:lumOff val="40000"/>
                  </a:schemeClr>
                </a:solidFill>
                <a:effectLst/>
                <a:latin typeface="Aharoni" panose="02010803020104030203" pitchFamily="2" charset="-79"/>
                <a:ea typeface="等线" panose="02010600030101010101" pitchFamily="2" charset="-122"/>
                <a:cs typeface="Aharoni" panose="02010803020104030203" pitchFamily="2" charset="-79"/>
              </a:rPr>
              <a:t>In the next few years, The UK government will increase control over plastics policy, and they plan to increase the price to 10 pence, which may further reduce the usage rate. They will start to charge the plastic tax to some companies if the plastic production company does not reduce emissions. </a:t>
            </a:r>
            <a:endParaRPr lang="en-US" sz="2000" dirty="0">
              <a:solidFill>
                <a:schemeClr val="accent1">
                  <a:lumMod val="60000"/>
                  <a:lumOff val="40000"/>
                </a:schemeClr>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559545337"/>
      </p:ext>
    </p:extLst>
  </p:cSld>
  <p:clrMapOvr>
    <a:masterClrMapping/>
  </p:clrMapOvr>
  <mc:AlternateContent xmlns:mc="http://schemas.openxmlformats.org/markup-compatibility/2006">
    <mc:Choice xmlns:p14="http://schemas.microsoft.com/office/powerpoint/2010/main" Requires="p14">
      <p:transition spd="slow" p14:dur="15000" advTm="30000">
        <p14:pan dir="u"/>
      </p:transition>
    </mc:Choice>
    <mc:Fallback>
      <p:transition spd="slow" advTm="30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5362" name="Picture 2">
            <a:extLst>
              <a:ext uri="{FF2B5EF4-FFF2-40B4-BE49-F238E27FC236}">
                <a16:creationId xmlns:a16="http://schemas.microsoft.com/office/drawing/2014/main" id="{E1530E2E-919D-4C87-936C-12922955B55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5836"/>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B9DAD99-59F0-4CA8-91EF-ACA34D9C7FF6}"/>
              </a:ext>
            </a:extLst>
          </p:cNvPr>
          <p:cNvSpPr txBox="1"/>
          <p:nvPr/>
        </p:nvSpPr>
        <p:spPr>
          <a:xfrm>
            <a:off x="7136476" y="-57732"/>
            <a:ext cx="5070764" cy="2239074"/>
          </a:xfrm>
          <a:prstGeom prst="rect">
            <a:avLst/>
          </a:prstGeom>
          <a:noFill/>
        </p:spPr>
        <p:txBody>
          <a:bodyPr wrap="square">
            <a:spAutoFit/>
          </a:bodyPr>
          <a:lstStyle/>
          <a:p>
            <a:pPr algn="l">
              <a:lnSpc>
                <a:spcPct val="200000"/>
              </a:lnSpc>
              <a:spcAft>
                <a:spcPts val="800"/>
              </a:spcAft>
            </a:pPr>
            <a:r>
              <a:rPr lang="en-US" sz="1800" dirty="0">
                <a:solidFill>
                  <a:schemeClr val="accent4">
                    <a:lumMod val="60000"/>
                    <a:lumOff val="40000"/>
                  </a:schemeClr>
                </a:solidFill>
                <a:effectLst/>
                <a:latin typeface="Aharoni" panose="02010803020104030203" pitchFamily="2" charset="-79"/>
                <a:ea typeface="等线" panose="02010600030101010101" pitchFamily="2" charset="-122"/>
                <a:cs typeface="Aharoni" panose="02010803020104030203" pitchFamily="2" charset="-79"/>
              </a:rPr>
              <a:t>In the </a:t>
            </a:r>
            <a:r>
              <a:rPr lang="en-US" sz="1800" b="1" dirty="0">
                <a:solidFill>
                  <a:schemeClr val="accent4">
                    <a:lumMod val="60000"/>
                    <a:lumOff val="40000"/>
                  </a:schemeClr>
                </a:solidFill>
                <a:effectLst/>
                <a:latin typeface="Aharoni" panose="02010803020104030203" pitchFamily="2" charset="-79"/>
                <a:ea typeface="等线" panose="02010600030101010101" pitchFamily="2" charset="-122"/>
                <a:cs typeface="Aharoni" panose="02010803020104030203" pitchFamily="2" charset="-79"/>
              </a:rPr>
              <a:t>US</a:t>
            </a:r>
            <a:r>
              <a:rPr lang="en-US" sz="1800" dirty="0">
                <a:solidFill>
                  <a:schemeClr val="accent4">
                    <a:lumMod val="60000"/>
                    <a:lumOff val="40000"/>
                  </a:schemeClr>
                </a:solidFill>
                <a:effectLst/>
                <a:latin typeface="Aharoni" panose="02010803020104030203" pitchFamily="2" charset="-79"/>
                <a:ea typeface="等线" panose="02010600030101010101" pitchFamily="2" charset="-122"/>
                <a:cs typeface="Aharoni" panose="02010803020104030203" pitchFamily="2" charset="-79"/>
              </a:rPr>
              <a:t>, 37 million tons of plastics are used every year, which packaging, and food services plastics represent about 16 million tons that topically are single-use plastics.</a:t>
            </a:r>
          </a:p>
        </p:txBody>
      </p:sp>
    </p:spTree>
    <p:extLst>
      <p:ext uri="{BB962C8B-B14F-4D97-AF65-F5344CB8AC3E}">
        <p14:creationId xmlns:p14="http://schemas.microsoft.com/office/powerpoint/2010/main" val="3528551341"/>
      </p:ext>
    </p:extLst>
  </p:cSld>
  <p:clrMapOvr>
    <a:masterClrMapping/>
  </p:clrMapOvr>
  <mc:AlternateContent xmlns:mc="http://schemas.openxmlformats.org/markup-compatibility/2006">
    <mc:Choice xmlns:p14="http://schemas.microsoft.com/office/powerpoint/2010/main" Requires="p14">
      <p:transition spd="slow" p14:dur="6000" advTm="17000">
        <p14:conveyor dir="l"/>
      </p:transition>
    </mc:Choice>
    <mc:Fallback>
      <p:transition spd="slow" advTm="17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4338" name="Picture 2">
            <a:extLst>
              <a:ext uri="{FF2B5EF4-FFF2-40B4-BE49-F238E27FC236}">
                <a16:creationId xmlns:a16="http://schemas.microsoft.com/office/drawing/2014/main" id="{A90D6C96-DAF3-4EDC-ACB5-6E72A9C909FC}"/>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2561"/>
          <a:stretch/>
        </p:blipFill>
        <p:spPr bwMode="auto">
          <a:xfrm>
            <a:off x="20" y="10"/>
            <a:ext cx="1220722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1B25471-BA2A-41F6-A9B0-B60DAE7E68B0}"/>
              </a:ext>
            </a:extLst>
          </p:cNvPr>
          <p:cNvSpPr txBox="1"/>
          <p:nvPr/>
        </p:nvSpPr>
        <p:spPr>
          <a:xfrm>
            <a:off x="0" y="-54776"/>
            <a:ext cx="4591743" cy="2966197"/>
          </a:xfrm>
          <a:prstGeom prst="rect">
            <a:avLst/>
          </a:prstGeom>
          <a:noFill/>
        </p:spPr>
        <p:txBody>
          <a:bodyPr wrap="square">
            <a:spAutoFit/>
          </a:bodyPr>
          <a:lstStyle/>
          <a:p>
            <a:pPr algn="l">
              <a:lnSpc>
                <a:spcPct val="150000"/>
              </a:lnSpc>
              <a:spcAft>
                <a:spcPts val="800"/>
              </a:spcAft>
            </a:pPr>
            <a:r>
              <a:rPr lang="en-US" sz="1800" dirty="0">
                <a:solidFill>
                  <a:schemeClr val="bg1">
                    <a:lumMod val="95000"/>
                  </a:schemeClr>
                </a:solidFill>
                <a:effectLst/>
                <a:latin typeface="Aharoni" panose="02010803020104030203" pitchFamily="2" charset="-79"/>
                <a:ea typeface="等线" panose="02010600030101010101" pitchFamily="2" charset="-122"/>
                <a:cs typeface="Aharoni" panose="02010803020104030203" pitchFamily="2" charset="-79"/>
              </a:rPr>
              <a:t>With this in mind, many states in the US have set fees for the usage of plastics and even banned the use of single-use plastics bags. In the foreseeable future, the government is planning to </a:t>
            </a:r>
            <a:r>
              <a:rPr lang="en-US" sz="1800" dirty="0">
                <a:solidFill>
                  <a:schemeClr val="bg1">
                    <a:lumMod val="95000"/>
                  </a:schemeClr>
                </a:solidFill>
                <a:effectLst/>
                <a:latin typeface="Aharoni" panose="02010803020104030203" pitchFamily="2" charset="-79"/>
                <a:ea typeface="Times New Roman" panose="02020603050405020304" pitchFamily="18" charset="0"/>
                <a:cs typeface="Aharoni" panose="02010803020104030203" pitchFamily="2" charset="-79"/>
              </a:rPr>
              <a:t>undertake forceful actions to effectively recycle 50% of plastic packaging by 2025. </a:t>
            </a:r>
            <a:endParaRPr lang="en-US" sz="1800" dirty="0">
              <a:solidFill>
                <a:schemeClr val="bg1">
                  <a:lumMod val="95000"/>
                </a:schemeClr>
              </a:solidFill>
              <a:effectLst/>
              <a:latin typeface="Aharoni" panose="02010803020104030203" pitchFamily="2" charset="-79"/>
              <a:ea typeface="等线" panose="02010600030101010101" pitchFamily="2" charset="-122"/>
              <a:cs typeface="Aharoni" panose="02010803020104030203" pitchFamily="2" charset="-79"/>
            </a:endParaRPr>
          </a:p>
        </p:txBody>
      </p:sp>
    </p:spTree>
    <p:extLst>
      <p:ext uri="{BB962C8B-B14F-4D97-AF65-F5344CB8AC3E}">
        <p14:creationId xmlns:p14="http://schemas.microsoft.com/office/powerpoint/2010/main" val="2379205612"/>
      </p:ext>
    </p:extLst>
  </p:cSld>
  <p:clrMapOvr>
    <a:masterClrMapping/>
  </p:clrMapOvr>
  <mc:AlternateContent xmlns:mc="http://schemas.openxmlformats.org/markup-compatibility/2006">
    <mc:Choice xmlns:p14="http://schemas.microsoft.com/office/powerpoint/2010/main" Requires="p14">
      <p:transition spd="slow" p14:dur="6000" advTm="28000">
        <p14:conveyor dir="l"/>
      </p:transition>
    </mc:Choice>
    <mc:Fallback>
      <p:transition spd="slow" advTm="28000">
        <p:fade/>
      </p:transition>
    </mc:Fallback>
  </mc:AlternateContent>
</p:sld>
</file>

<file path=ppt/theme/theme1.xml><?xml version="1.0" encoding="utf-8"?>
<a:theme xmlns:a="http://schemas.openxmlformats.org/drawingml/2006/main" name="View">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View</Template>
  <TotalTime>562</TotalTime>
  <Words>1531</Words>
  <Application>Microsoft Office PowerPoint</Application>
  <PresentationFormat>Widescreen</PresentationFormat>
  <Paragraphs>52</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Aharoni</vt:lpstr>
      <vt:lpstr>Arial</vt:lpstr>
      <vt:lpstr>Century Schoolbook</vt:lpstr>
      <vt:lpstr>Times New Roman</vt:lpstr>
      <vt:lpstr>Wingdings 2</vt:lpstr>
      <vt:lpstr>View</vt:lpstr>
      <vt:lpstr>Should the Government Ban Single-use Plastics?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Websites References</vt:lpstr>
      <vt:lpstr>Image References</vt:lpstr>
      <vt:lpstr>Software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ELC 1011 Project 3:  Should the government ban single-use plastics?</dc:title>
  <dc:creator>David Jiang</dc:creator>
  <cp:lastModifiedBy>David Jiang</cp:lastModifiedBy>
  <cp:revision>1</cp:revision>
  <dcterms:created xsi:type="dcterms:W3CDTF">2021-11-13T01:31:59Z</dcterms:created>
  <dcterms:modified xsi:type="dcterms:W3CDTF">2021-11-20T10:26:23Z</dcterms:modified>
</cp:coreProperties>
</file>

<file path=docProps/thumbnail.jpeg>
</file>